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&lt;Course Name&gt;,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&lt;Project Title</a:t>
            </a:r>
            <a:r>
              <a:rPr b="1" i="0" lang="en-US" sz="60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&lt;Student Name&gt;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Mentor’s Name&gt;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Affiliation&gt;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93712" lvl="0" marL="4937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… I am thankful to the help that I received from my group members, … 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90600" y="53340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89225" y="5789575"/>
            <a:ext cx="10412100" cy="443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AutoNum type="arabicPeriod"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Succintly describe the “owner’s” problem. Project owner should provide input by storytelling from the eyes of the end-user who is considering the owner as the solution provider. Bullet points in less thatn 10 words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14400" y="42062400"/>
            <a:ext cx="31089600" cy="1371598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3716000" y="5792708"/>
            <a:ext cx="5486400" cy="46727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Succintly Describe in Bullet points in less thatn 10 words. Relevant to problem and Solution.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3317200" y="5790326"/>
            <a:ext cx="5486400" cy="489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Bullet points in less thatn 10 words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114800" y="17373600"/>
            <a:ext cx="5486400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3716000" y="17373600"/>
            <a:ext cx="5486400" cy="5095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317200" y="17373600"/>
            <a:ext cx="5486400" cy="411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Bullet points in less than 10 words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114800" y="29260800"/>
            <a:ext cx="5486400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3716000" y="29260800"/>
            <a:ext cx="54864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 are to be relevant to the problem and solution statement.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317200" y="29260800"/>
            <a:ext cx="5486400" cy="736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Bullet points in less thatn 10 words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b="0" i="0" lang="en-US" sz="8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Other Related Logos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b="0" i="0" lang="en-US" sz="8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Other Related Logos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189225" y="10683075"/>
            <a:ext cx="10412100" cy="5655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1.Succintly describe the “owner’s” solution to problem AND ‘student’s” approach to the agreed solution. Project owner should provide input by storytelling from the eyes of the end-user who is considering the owner as the solution provider. Bullet points in less thatn 10 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