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32918400" cy="43891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D9"/>
          </a:solidFill>
        </a:fill>
      </a:tcStyle>
    </a:wholeTbl>
    <a:band2H>
      <a:tcTxStyle b="def" i="def"/>
      <a:tcStyle>
        <a:tcBdr/>
        <a:fill>
          <a:solidFill>
            <a:srgbClr val="E7E7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 name="Shape 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95" name="Shape 95"/>
          <p:cNvSpPr/>
          <p:nvPr>
            <p:ph type="title"/>
          </p:nvPr>
        </p:nvSpPr>
        <p:spPr>
          <a:prstGeom prst="rect">
            <a:avLst/>
          </a:prstGeom>
        </p:spPr>
        <p:txBody>
          <a:bodyPr/>
          <a:lstStyle/>
          <a:p>
            <a:pPr/>
            <a:r>
              <a:t>Title Text</a:t>
            </a:r>
          </a:p>
        </p:txBody>
      </p:sp>
      <p:sp>
        <p:nvSpPr>
          <p:cNvPr id="96" name="Shape 96"/>
          <p:cNvSpPr/>
          <p:nvPr>
            <p:ph type="body" idx="1"/>
          </p:nvPr>
        </p:nvSpPr>
        <p:spPr>
          <a:xfrm>
            <a:off x="1646234" y="10242550"/>
            <a:ext cx="29627513" cy="289639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hape 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04" name="Shape 104"/>
          <p:cNvSpPr/>
          <p:nvPr>
            <p:ph type="title"/>
          </p:nvPr>
        </p:nvSpPr>
        <p:spPr>
          <a:xfrm>
            <a:off x="2469357" y="13635319"/>
            <a:ext cx="27979688" cy="9408463"/>
          </a:xfrm>
          <a:prstGeom prst="rect">
            <a:avLst/>
          </a:prstGeom>
        </p:spPr>
        <p:txBody>
          <a:bodyPr/>
          <a:lstStyle/>
          <a:p>
            <a:pPr/>
            <a:r>
              <a:t>Title Text</a:t>
            </a:r>
          </a:p>
        </p:txBody>
      </p:sp>
      <p:sp>
        <p:nvSpPr>
          <p:cNvPr id="105" name="Shape 105"/>
          <p:cNvSpPr/>
          <p:nvPr>
            <p:ph type="body" sz="quarter" idx="1"/>
          </p:nvPr>
        </p:nvSpPr>
        <p:spPr>
          <a:xfrm>
            <a:off x="4937523" y="24872579"/>
            <a:ext cx="23043355" cy="11214851"/>
          </a:xfrm>
          <a:prstGeom prst="rect">
            <a:avLst/>
          </a:prstGeom>
        </p:spPr>
        <p:txBody>
          <a:bodyPr/>
          <a:lstStyle>
            <a:lvl1pPr marL="0" indent="0" algn="ctr">
              <a:buClrTx/>
              <a:buSzTx/>
              <a:buFontTx/>
              <a:buNone/>
            </a:lvl1pPr>
            <a:lvl2pPr marL="0" indent="0" algn="ctr">
              <a:buClrTx/>
              <a:buSzTx/>
              <a:buFontTx/>
              <a:buNone/>
            </a:lvl2pPr>
            <a:lvl3pPr marL="0" indent="0" algn="ctr">
              <a:buClrTx/>
              <a:buSzTx/>
              <a:buFontTx/>
              <a:buNone/>
            </a:lvl3pPr>
            <a:lvl4pPr marL="0" indent="0" algn="ctr">
              <a:buClrTx/>
              <a:buSzTx/>
              <a:buFontTx/>
              <a:buNone/>
            </a:lvl4pPr>
            <a:lvl5pPr marL="0" indent="0" algn="ctr">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06" name="Shape 10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8" name="Shape 18"/>
          <p:cNvSpPr/>
          <p:nvPr>
            <p:ph type="title"/>
          </p:nvPr>
        </p:nvSpPr>
        <p:spPr>
          <a:xfrm rot="5400000">
            <a:off x="8844488" y="16778673"/>
            <a:ext cx="37450059" cy="7406881"/>
          </a:xfrm>
          <a:prstGeom prst="rect">
            <a:avLst/>
          </a:prstGeom>
        </p:spPr>
        <p:txBody>
          <a:bodyPr/>
          <a:lstStyle/>
          <a:p>
            <a:pPr/>
            <a:r>
              <a:t>Title Text</a:t>
            </a:r>
          </a:p>
        </p:txBody>
      </p:sp>
      <p:sp>
        <p:nvSpPr>
          <p:cNvPr id="19" name="Shape 19"/>
          <p:cNvSpPr/>
          <p:nvPr>
            <p:ph type="body" idx="1"/>
          </p:nvPr>
        </p:nvSpPr>
        <p:spPr>
          <a:xfrm rot="5400000">
            <a:off x="-6026416" y="9428943"/>
            <a:ext cx="37450062" cy="2210633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0" name="Shape 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27" name="Shape 27"/>
          <p:cNvSpPr/>
          <p:nvPr>
            <p:ph type="title"/>
          </p:nvPr>
        </p:nvSpPr>
        <p:spPr>
          <a:prstGeom prst="rect">
            <a:avLst/>
          </a:prstGeom>
        </p:spPr>
        <p:txBody>
          <a:bodyPr/>
          <a:lstStyle/>
          <a:p>
            <a:pPr/>
            <a:r>
              <a:t>Title Text</a:t>
            </a:r>
          </a:p>
        </p:txBody>
      </p:sp>
      <p:sp>
        <p:nvSpPr>
          <p:cNvPr id="28" name="Shape 28"/>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hape 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6" name="Shape 36"/>
          <p:cNvSpPr/>
          <p:nvPr>
            <p:ph type="title"/>
          </p:nvPr>
        </p:nvSpPr>
        <p:spPr>
          <a:xfrm>
            <a:off x="6451998" y="30724285"/>
            <a:ext cx="19751277" cy="3626227"/>
          </a:xfrm>
          <a:prstGeom prst="rect">
            <a:avLst/>
          </a:prstGeom>
        </p:spPr>
        <p:txBody>
          <a:bodyPr anchor="b"/>
          <a:lstStyle>
            <a:lvl1pPr algn="l">
              <a:defRPr b="1" sz="2000"/>
            </a:lvl1pPr>
          </a:lstStyle>
          <a:p>
            <a:pPr/>
            <a:r>
              <a:t>Title Text</a:t>
            </a:r>
          </a:p>
        </p:txBody>
      </p:sp>
      <p:sp>
        <p:nvSpPr>
          <p:cNvPr id="37" name="Shape 37"/>
          <p:cNvSpPr/>
          <p:nvPr>
            <p:ph type="pic" sz="half" idx="13"/>
          </p:nvPr>
        </p:nvSpPr>
        <p:spPr>
          <a:xfrm>
            <a:off x="6451998" y="3922057"/>
            <a:ext cx="19751277" cy="26333826"/>
          </a:xfrm>
          <a:prstGeom prst="rect">
            <a:avLst/>
          </a:prstGeom>
        </p:spPr>
        <p:txBody>
          <a:bodyPr lIns="91439" tIns="45719" rIns="91439" bIns="45719">
            <a:noAutofit/>
          </a:bodyPr>
          <a:lstStyle/>
          <a:p>
            <a:pPr/>
          </a:p>
        </p:txBody>
      </p:sp>
      <p:sp>
        <p:nvSpPr>
          <p:cNvPr id="38" name="Shape 38"/>
          <p:cNvSpPr/>
          <p:nvPr>
            <p:ph type="body" sz="quarter" idx="1"/>
          </p:nvPr>
        </p:nvSpPr>
        <p:spPr>
          <a:xfrm>
            <a:off x="6451998" y="34350511"/>
            <a:ext cx="19751277" cy="5152465"/>
          </a:xfrm>
          <a:prstGeom prst="rect">
            <a:avLst/>
          </a:prstGeom>
        </p:spPr>
        <p:txBody>
          <a:bodyPr/>
          <a:lstStyle>
            <a:lvl1pPr marL="0" indent="0">
              <a:spcBef>
                <a:spcPts val="200"/>
              </a:spcBef>
              <a:buClrTx/>
              <a:buSzTx/>
              <a:buFontTx/>
              <a:buNone/>
              <a:defRPr sz="1400"/>
            </a:lvl1pPr>
            <a:lvl2pPr marL="0" indent="0">
              <a:spcBef>
                <a:spcPts val="200"/>
              </a:spcBef>
              <a:buClrTx/>
              <a:buSzTx/>
              <a:buFontTx/>
              <a:buNone/>
              <a:defRPr sz="1400"/>
            </a:lvl2pPr>
            <a:lvl3pPr marL="0" indent="0">
              <a:spcBef>
                <a:spcPts val="200"/>
              </a:spcBef>
              <a:buClrTx/>
              <a:buSzTx/>
              <a:buFontTx/>
              <a:buNone/>
              <a:defRPr sz="1400"/>
            </a:lvl3pPr>
            <a:lvl4pPr marL="0" indent="0">
              <a:spcBef>
                <a:spcPts val="200"/>
              </a:spcBef>
              <a:buClrTx/>
              <a:buSzTx/>
              <a:buFontTx/>
              <a:buNone/>
              <a:defRPr sz="1400"/>
            </a:lvl4pPr>
            <a:lvl5pPr marL="0" indent="0">
              <a:spcBef>
                <a:spcPts val="20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46" name="Shape 46"/>
          <p:cNvSpPr/>
          <p:nvPr>
            <p:ph type="title"/>
          </p:nvPr>
        </p:nvSpPr>
        <p:spPr>
          <a:xfrm>
            <a:off x="1645442" y="1748115"/>
            <a:ext cx="10829929" cy="7436226"/>
          </a:xfrm>
          <a:prstGeom prst="rect">
            <a:avLst/>
          </a:prstGeom>
        </p:spPr>
        <p:txBody>
          <a:bodyPr anchor="b"/>
          <a:lstStyle>
            <a:lvl1pPr algn="l">
              <a:defRPr b="1" sz="2000"/>
            </a:lvl1pPr>
          </a:lstStyle>
          <a:p>
            <a:pPr/>
            <a:r>
              <a:t>Title Text</a:t>
            </a:r>
          </a:p>
        </p:txBody>
      </p:sp>
      <p:sp>
        <p:nvSpPr>
          <p:cNvPr id="47" name="Shape 47"/>
          <p:cNvSpPr/>
          <p:nvPr>
            <p:ph type="body" idx="1"/>
          </p:nvPr>
        </p:nvSpPr>
        <p:spPr>
          <a:xfrm>
            <a:off x="12870656" y="1748115"/>
            <a:ext cx="18402299" cy="37459029"/>
          </a:xfrm>
          <a:prstGeom prst="rect">
            <a:avLst/>
          </a:prstGeom>
        </p:spPr>
        <p:txBody>
          <a:bodyPr/>
          <a:lstStyle>
            <a:lvl1pPr marL="1606550" indent="-1200150">
              <a:spcBef>
                <a:spcPts val="600"/>
              </a:spcBef>
              <a:defRPr sz="3200"/>
            </a:lvl1pPr>
            <a:lvl2pPr marL="3623128" indent="-1133928">
              <a:spcBef>
                <a:spcPts val="600"/>
              </a:spcBef>
              <a:defRPr sz="3200"/>
            </a:lvl2pPr>
            <a:lvl3pPr marL="5613400" indent="-1028700">
              <a:spcBef>
                <a:spcPts val="600"/>
              </a:spcBef>
              <a:defRPr sz="3200"/>
            </a:lvl3pPr>
            <a:lvl4pPr marL="7988300" indent="-1308100">
              <a:spcBef>
                <a:spcPts val="600"/>
              </a:spcBef>
              <a:defRPr sz="3200"/>
            </a:lvl4pPr>
            <a:lvl5pPr marL="10137140" indent="-1323340">
              <a:spcBef>
                <a:spcPts val="6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48" name="Shape 48"/>
          <p:cNvSpPr/>
          <p:nvPr>
            <p:ph type="body" sz="half" idx="13"/>
          </p:nvPr>
        </p:nvSpPr>
        <p:spPr>
          <a:xfrm>
            <a:off x="1645443" y="9184337"/>
            <a:ext cx="10829926" cy="30022801"/>
          </a:xfrm>
          <a:prstGeom prst="rect">
            <a:avLst/>
          </a:prstGeom>
        </p:spPr>
        <p:txBody>
          <a:bodyPr/>
          <a:lstStyle/>
          <a:p>
            <a:pP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64" name="Shape 64"/>
          <p:cNvSpPr/>
          <p:nvPr>
            <p:ph type="title"/>
          </p:nvPr>
        </p:nvSpPr>
        <p:spPr>
          <a:prstGeom prst="rect">
            <a:avLst/>
          </a:prstGeom>
        </p:spPr>
        <p:txBody>
          <a:bodyPr/>
          <a:lstStyle/>
          <a:p>
            <a:pPr/>
            <a:r>
              <a:t>Title Text</a:t>
            </a:r>
          </a:p>
        </p:txBody>
      </p:sp>
      <p:sp>
        <p:nvSpPr>
          <p:cNvPr id="65" name="Shape 65"/>
          <p:cNvSpPr/>
          <p:nvPr>
            <p:ph type="body" sz="quarter" idx="1"/>
          </p:nvPr>
        </p:nvSpPr>
        <p:spPr>
          <a:xfrm>
            <a:off x="1645442" y="9825317"/>
            <a:ext cx="14544677" cy="4094633"/>
          </a:xfrm>
          <a:prstGeom prst="rect">
            <a:avLst/>
          </a:prstGeom>
        </p:spPr>
        <p:txBody>
          <a:bodyPr anchor="b"/>
          <a:lstStyle>
            <a:lvl1pPr marL="0" indent="0">
              <a:spcBef>
                <a:spcPts val="400"/>
              </a:spcBef>
              <a:buClrTx/>
              <a:buSzTx/>
              <a:buFontTx/>
              <a:buNone/>
              <a:defRPr b="1" sz="2400"/>
            </a:lvl1pPr>
            <a:lvl2pPr marL="0" indent="0">
              <a:spcBef>
                <a:spcPts val="400"/>
              </a:spcBef>
              <a:buClrTx/>
              <a:buSzTx/>
              <a:buFontTx/>
              <a:buNone/>
              <a:defRPr b="1" sz="2400"/>
            </a:lvl2pPr>
            <a:lvl3pPr marL="0" indent="0">
              <a:spcBef>
                <a:spcPts val="400"/>
              </a:spcBef>
              <a:buClrTx/>
              <a:buSzTx/>
              <a:buFontTx/>
              <a:buNone/>
              <a:defRPr b="1" sz="2400"/>
            </a:lvl3pPr>
            <a:lvl4pPr marL="0" indent="0">
              <a:spcBef>
                <a:spcPts val="400"/>
              </a:spcBef>
              <a:buClrTx/>
              <a:buSzTx/>
              <a:buFontTx/>
              <a:buNone/>
              <a:defRPr b="1" sz="2400"/>
            </a:lvl4pPr>
            <a:lvl5pPr marL="0" indent="0">
              <a:spcBef>
                <a:spcPts val="400"/>
              </a:spcBef>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6" name="Shape 66"/>
          <p:cNvSpPr/>
          <p:nvPr>
            <p:ph type="body" sz="half" idx="13"/>
          </p:nvPr>
        </p:nvSpPr>
        <p:spPr>
          <a:xfrm>
            <a:off x="1645442" y="13919945"/>
            <a:ext cx="14544677" cy="25287200"/>
          </a:xfrm>
          <a:prstGeom prst="rect">
            <a:avLst/>
          </a:prstGeom>
        </p:spPr>
        <p:txBody>
          <a:bodyPr/>
          <a:lstStyle/>
          <a:p>
            <a:pPr/>
          </a:p>
        </p:txBody>
      </p:sp>
      <p:sp>
        <p:nvSpPr>
          <p:cNvPr id="67" name="Shape 67"/>
          <p:cNvSpPr/>
          <p:nvPr>
            <p:ph type="body" sz="quarter" idx="14"/>
          </p:nvPr>
        </p:nvSpPr>
        <p:spPr>
          <a:xfrm>
            <a:off x="16722328" y="9825317"/>
            <a:ext cx="14550627" cy="4094632"/>
          </a:xfrm>
          <a:prstGeom prst="rect">
            <a:avLst/>
          </a:prstGeom>
        </p:spPr>
        <p:txBody>
          <a:bodyPr anchor="b"/>
          <a:lstStyle/>
          <a:p>
            <a:pPr/>
          </a:p>
        </p:txBody>
      </p:sp>
      <p:sp>
        <p:nvSpPr>
          <p:cNvPr id="68" name="Shape 68"/>
          <p:cNvSpPr/>
          <p:nvPr>
            <p:ph type="body" sz="half" idx="15"/>
          </p:nvPr>
        </p:nvSpPr>
        <p:spPr>
          <a:xfrm>
            <a:off x="16722328" y="13919945"/>
            <a:ext cx="14550627" cy="25287200"/>
          </a:xfrm>
          <a:prstGeom prst="rect">
            <a:avLst/>
          </a:prstGeom>
        </p:spPr>
        <p:txBody>
          <a:bodyPr/>
          <a:lstStyle/>
          <a:p>
            <a:pPr/>
          </a:p>
        </p:txBody>
      </p:sp>
      <p:sp>
        <p:nvSpPr>
          <p:cNvPr id="69" name="Shape 6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a:lstStyle/>
          <a:p>
            <a:pPr/>
            <a:r>
              <a:t>Title Text</a:t>
            </a:r>
          </a:p>
        </p:txBody>
      </p:sp>
      <p:sp>
        <p:nvSpPr>
          <p:cNvPr id="77" name="Shape 77"/>
          <p:cNvSpPr/>
          <p:nvPr>
            <p:ph type="body" sz="half" idx="1"/>
          </p:nvPr>
        </p:nvSpPr>
        <p:spPr>
          <a:xfrm>
            <a:off x="1645442" y="10242177"/>
            <a:ext cx="14756607" cy="28964964"/>
          </a:xfrm>
          <a:prstGeom prst="rect">
            <a:avLst/>
          </a:prstGeom>
        </p:spPr>
        <p:txBody>
          <a:bodyPr/>
          <a:lstStyle>
            <a:lvl1pPr marL="1606550" indent="-1250950">
              <a:spcBef>
                <a:spcPts val="500"/>
              </a:spcBef>
              <a:defRPr sz="2800"/>
            </a:lvl1pPr>
            <a:lvl2pPr marL="3655219" indent="-1216817">
              <a:spcBef>
                <a:spcPts val="500"/>
              </a:spcBef>
              <a:defRPr sz="2800"/>
            </a:lvl2pPr>
            <a:lvl3pPr marL="5685154" indent="-1151254">
              <a:spcBef>
                <a:spcPts val="500"/>
              </a:spcBef>
              <a:defRPr sz="2800"/>
            </a:lvl3pPr>
            <a:lvl4pPr marL="7966075" indent="-1311275">
              <a:spcBef>
                <a:spcPts val="500"/>
              </a:spcBef>
              <a:defRPr sz="2800"/>
            </a:lvl4pPr>
            <a:lvl5pPr marL="10114491" indent="-1326091">
              <a:spcBef>
                <a:spcPts val="5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78" name="Shape 78"/>
          <p:cNvSpPr/>
          <p:nvPr>
            <p:ph type="body" sz="half" idx="13"/>
          </p:nvPr>
        </p:nvSpPr>
        <p:spPr>
          <a:xfrm>
            <a:off x="16516351" y="10242177"/>
            <a:ext cx="14756607" cy="28964965"/>
          </a:xfrm>
          <a:prstGeom prst="rect">
            <a:avLst/>
          </a:prstGeom>
        </p:spPr>
        <p:txBody>
          <a:bodyPr/>
          <a:lstStyle/>
          <a:p>
            <a:pPr/>
          </a:p>
        </p:txBody>
      </p:sp>
      <p:sp>
        <p:nvSpPr>
          <p:cNvPr id="79" name="Shape 7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86" name="Shape 86"/>
          <p:cNvSpPr/>
          <p:nvPr>
            <p:ph type="title"/>
          </p:nvPr>
        </p:nvSpPr>
        <p:spPr>
          <a:xfrm>
            <a:off x="2600325" y="28205208"/>
            <a:ext cx="27980879" cy="8715938"/>
          </a:xfrm>
          <a:prstGeom prst="rect">
            <a:avLst/>
          </a:prstGeom>
        </p:spPr>
        <p:txBody>
          <a:bodyPr anchor="t"/>
          <a:lstStyle>
            <a:lvl1pPr algn="l">
              <a:defRPr b="1" sz="4000"/>
            </a:lvl1pPr>
          </a:lstStyle>
          <a:p>
            <a:pPr/>
            <a:r>
              <a:t>Title Text</a:t>
            </a:r>
          </a:p>
        </p:txBody>
      </p:sp>
      <p:sp>
        <p:nvSpPr>
          <p:cNvPr id="87" name="Shape 87"/>
          <p:cNvSpPr/>
          <p:nvPr>
            <p:ph type="body" sz="quarter" idx="1"/>
          </p:nvPr>
        </p:nvSpPr>
        <p:spPr>
          <a:xfrm>
            <a:off x="2600325" y="18604005"/>
            <a:ext cx="27980879" cy="9601204"/>
          </a:xfrm>
          <a:prstGeom prst="rect">
            <a:avLst/>
          </a:prstGeom>
        </p:spPr>
        <p:txBody>
          <a:bodyPr anchor="b"/>
          <a:lstStyle>
            <a:lvl1pPr marL="0" indent="0">
              <a:spcBef>
                <a:spcPts val="400"/>
              </a:spcBef>
              <a:buClrTx/>
              <a:buSzTx/>
              <a:buFontTx/>
              <a:buNone/>
              <a:defRPr sz="2000"/>
            </a:lvl1pPr>
            <a:lvl2pPr marL="0" indent="0">
              <a:spcBef>
                <a:spcPts val="400"/>
              </a:spcBef>
              <a:buClrTx/>
              <a:buSzTx/>
              <a:buFontTx/>
              <a:buNone/>
              <a:defRPr sz="2000"/>
            </a:lvl2pPr>
            <a:lvl3pPr marL="0" indent="0">
              <a:spcBef>
                <a:spcPts val="400"/>
              </a:spcBef>
              <a:buClrTx/>
              <a:buSzTx/>
              <a:buFontTx/>
              <a:buNone/>
              <a:defRPr sz="2000"/>
            </a:lvl3pPr>
            <a:lvl4pPr marL="0" indent="0">
              <a:spcBef>
                <a:spcPts val="400"/>
              </a:spcBef>
              <a:buClrTx/>
              <a:buSzTx/>
              <a:buFontTx/>
              <a:buNone/>
              <a:defRPr sz="2000"/>
            </a:lvl4pPr>
            <a:lvl5pPr marL="0" indent="0">
              <a:spcBef>
                <a:spcPts val="400"/>
              </a:spcBef>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46234" y="1757359"/>
            <a:ext cx="29627513" cy="7315201"/>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chor="ctr">
            <a:normAutofit fontScale="100000" lnSpcReduction="0"/>
          </a:bodyPr>
          <a:lstStyle/>
          <a:p>
            <a:pPr/>
            <a:r>
              <a:t>Title Text</a:t>
            </a:r>
          </a:p>
        </p:txBody>
      </p:sp>
      <p:sp>
        <p:nvSpPr>
          <p:cNvPr id="3" name="Shape 3"/>
          <p:cNvSpPr/>
          <p:nvPr>
            <p:ph type="body" idx="1"/>
          </p:nvPr>
        </p:nvSpPr>
        <p:spPr>
          <a:xfrm rot="5400000">
            <a:off x="1978025" y="9910760"/>
            <a:ext cx="28963938" cy="2962751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29900262" y="39968487"/>
            <a:ext cx="1373485" cy="1366229"/>
          </a:xfrm>
          <a:prstGeom prst="rect">
            <a:avLst/>
          </a:prstGeom>
          <a:ln w="12700">
            <a:miter lim="400000"/>
          </a:ln>
        </p:spPr>
        <p:txBody>
          <a:bodyPr wrap="none" lIns="214225" tIns="214225" rIns="214225" bIns="214225">
            <a:spAutoFit/>
          </a:bodyPr>
          <a:lstStyle>
            <a:lvl1pPr algn="r">
              <a:defRPr sz="6600">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20600" u="none">
          <a:ln>
            <a:noFill/>
          </a:ln>
          <a:solidFill>
            <a:srgbClr val="000000"/>
          </a:solidFill>
          <a:uFillTx/>
          <a:latin typeface="Arial"/>
          <a:ea typeface="Arial"/>
          <a:cs typeface="Arial"/>
          <a:sym typeface="Arial"/>
        </a:defRPr>
      </a:lvl9pPr>
    </p:titleStyle>
    <p:bodyStyle>
      <a:lvl1pPr marL="1905000" marR="0" indent="-298450" algn="l" defTabSz="914400" rtl="0" latinLnBrk="0">
        <a:lnSpc>
          <a:spcPct val="100000"/>
        </a:lnSpc>
        <a:spcBef>
          <a:spcPts val="3000"/>
        </a:spcBef>
        <a:spcAft>
          <a:spcPts val="0"/>
        </a:spcAft>
        <a:buClr>
          <a:srgbClr val="000000"/>
        </a:buClr>
        <a:buSzPct val="100000"/>
        <a:buFont typeface="Arial"/>
        <a:buChar char="•"/>
        <a:tabLst/>
        <a:defRPr b="0" baseline="0" cap="none" i="0" spc="0" strike="noStrike" sz="15000" u="none">
          <a:ln>
            <a:noFill/>
          </a:ln>
          <a:solidFill>
            <a:srgbClr val="000000"/>
          </a:solidFill>
          <a:uFillTx/>
          <a:latin typeface="Arial"/>
          <a:ea typeface="Arial"/>
          <a:cs typeface="Arial"/>
          <a:sym typeface="Arial"/>
        </a:defRPr>
      </a:lvl1pPr>
      <a:lvl2pPr marL="3835848" marR="0" indent="-354460" algn="l" defTabSz="914400" rtl="0" latinLnBrk="0">
        <a:lnSpc>
          <a:spcPct val="100000"/>
        </a:lnSpc>
        <a:spcBef>
          <a:spcPts val="3000"/>
        </a:spcBef>
        <a:spcAft>
          <a:spcPts val="0"/>
        </a:spcAft>
        <a:buClr>
          <a:srgbClr val="000000"/>
        </a:buClr>
        <a:buSzPct val="100000"/>
        <a:buFont typeface="Arial"/>
        <a:buChar char="–"/>
        <a:tabLst/>
        <a:defRPr b="0" baseline="0" cap="none" i="0" spc="0" strike="noStrike" sz="15000" u="none">
          <a:ln>
            <a:noFill/>
          </a:ln>
          <a:solidFill>
            <a:srgbClr val="000000"/>
          </a:solidFill>
          <a:uFillTx/>
          <a:latin typeface="Arial"/>
          <a:ea typeface="Arial"/>
          <a:cs typeface="Arial"/>
          <a:sym typeface="Arial"/>
        </a:defRPr>
      </a:lvl2pPr>
      <a:lvl3pPr marL="5819718" marR="0" indent="-463493" algn="l" defTabSz="914400" rtl="0" latinLnBrk="0">
        <a:lnSpc>
          <a:spcPct val="100000"/>
        </a:lnSpc>
        <a:spcBef>
          <a:spcPts val="3000"/>
        </a:spcBef>
        <a:spcAft>
          <a:spcPts val="0"/>
        </a:spcAft>
        <a:buClr>
          <a:srgbClr val="000000"/>
        </a:buClr>
        <a:buSzPct val="100000"/>
        <a:buFont typeface="Arial"/>
        <a:buChar char="•"/>
        <a:tabLst/>
        <a:defRPr b="0" baseline="0" cap="none" i="0" spc="0" strike="noStrike" sz="15000" u="none">
          <a:ln>
            <a:noFill/>
          </a:ln>
          <a:solidFill>
            <a:srgbClr val="000000"/>
          </a:solidFill>
          <a:uFillTx/>
          <a:latin typeface="Arial"/>
          <a:ea typeface="Arial"/>
          <a:cs typeface="Arial"/>
          <a:sym typeface="Arial"/>
        </a:defRPr>
      </a:lvl3pPr>
      <a:lvl4pPr marL="7692820" marR="0" indent="-195057" algn="l" defTabSz="914400" rtl="0" latinLnBrk="0">
        <a:lnSpc>
          <a:spcPct val="100000"/>
        </a:lnSpc>
        <a:spcBef>
          <a:spcPts val="3000"/>
        </a:spcBef>
        <a:spcAft>
          <a:spcPts val="0"/>
        </a:spcAft>
        <a:buClr>
          <a:srgbClr val="000000"/>
        </a:buClr>
        <a:buSzPct val="100000"/>
        <a:buFont typeface="Arial"/>
        <a:buChar char="–"/>
        <a:tabLst/>
        <a:defRPr b="0" baseline="0" cap="none" i="0" spc="0" strike="noStrike" sz="15000" u="none">
          <a:ln>
            <a:noFill/>
          </a:ln>
          <a:solidFill>
            <a:srgbClr val="000000"/>
          </a:solidFill>
          <a:uFillTx/>
          <a:latin typeface="Arial"/>
          <a:ea typeface="Arial"/>
          <a:cs typeface="Arial"/>
          <a:sym typeface="Arial"/>
        </a:defRPr>
      </a:lvl4pPr>
      <a:lvl5pPr marL="9820746" marR="0" indent="-179858" algn="l" defTabSz="914400" rtl="0" latinLnBrk="0">
        <a:lnSpc>
          <a:spcPct val="100000"/>
        </a:lnSpc>
        <a:spcBef>
          <a:spcPts val="3000"/>
        </a:spcBef>
        <a:spcAft>
          <a:spcPts val="0"/>
        </a:spcAft>
        <a:buClr>
          <a:srgbClr val="000000"/>
        </a:buClr>
        <a:buSzPct val="100000"/>
        <a:buFont typeface="Arial"/>
        <a:buChar char="»"/>
        <a:tabLst/>
        <a:defRPr b="0" baseline="0" cap="none" i="0" spc="0" strike="noStrike" sz="15000" u="none">
          <a:ln>
            <a:noFill/>
          </a:ln>
          <a:solidFill>
            <a:srgbClr val="000000"/>
          </a:solidFill>
          <a:uFillTx/>
          <a:latin typeface="Arial"/>
          <a:ea typeface="Arial"/>
          <a:cs typeface="Arial"/>
          <a:sym typeface="Arial"/>
        </a:defRPr>
      </a:lvl5pPr>
      <a:lvl6pPr marL="10277946" marR="0" indent="-179858" algn="l" defTabSz="914400" rtl="0" latinLnBrk="0">
        <a:lnSpc>
          <a:spcPct val="100000"/>
        </a:lnSpc>
        <a:spcBef>
          <a:spcPts val="3000"/>
        </a:spcBef>
        <a:spcAft>
          <a:spcPts val="0"/>
        </a:spcAft>
        <a:buClr>
          <a:srgbClr val="000000"/>
        </a:buClr>
        <a:buSzPct val="100000"/>
        <a:buFont typeface="Arial"/>
        <a:buChar char="»"/>
        <a:tabLst/>
        <a:defRPr b="0" baseline="0" cap="none" i="0" spc="0" strike="noStrike" sz="15000" u="none">
          <a:ln>
            <a:noFill/>
          </a:ln>
          <a:solidFill>
            <a:srgbClr val="000000"/>
          </a:solidFill>
          <a:uFillTx/>
          <a:latin typeface="Arial"/>
          <a:ea typeface="Arial"/>
          <a:cs typeface="Arial"/>
          <a:sym typeface="Arial"/>
        </a:defRPr>
      </a:lvl6pPr>
      <a:lvl7pPr marL="10735146" marR="0" indent="-179858" algn="l" defTabSz="914400" rtl="0" latinLnBrk="0">
        <a:lnSpc>
          <a:spcPct val="100000"/>
        </a:lnSpc>
        <a:spcBef>
          <a:spcPts val="3000"/>
        </a:spcBef>
        <a:spcAft>
          <a:spcPts val="0"/>
        </a:spcAft>
        <a:buClr>
          <a:srgbClr val="000000"/>
        </a:buClr>
        <a:buSzPct val="100000"/>
        <a:buFont typeface="Arial"/>
        <a:buChar char="»"/>
        <a:tabLst/>
        <a:defRPr b="0" baseline="0" cap="none" i="0" spc="0" strike="noStrike" sz="15000" u="none">
          <a:ln>
            <a:noFill/>
          </a:ln>
          <a:solidFill>
            <a:srgbClr val="000000"/>
          </a:solidFill>
          <a:uFillTx/>
          <a:latin typeface="Arial"/>
          <a:ea typeface="Arial"/>
          <a:cs typeface="Arial"/>
          <a:sym typeface="Arial"/>
        </a:defRPr>
      </a:lvl7pPr>
      <a:lvl8pPr marL="11192346" marR="0" indent="-179858" algn="l" defTabSz="914400" rtl="0" latinLnBrk="0">
        <a:lnSpc>
          <a:spcPct val="100000"/>
        </a:lnSpc>
        <a:spcBef>
          <a:spcPts val="3000"/>
        </a:spcBef>
        <a:spcAft>
          <a:spcPts val="0"/>
        </a:spcAft>
        <a:buClr>
          <a:srgbClr val="000000"/>
        </a:buClr>
        <a:buSzPct val="100000"/>
        <a:buFont typeface="Arial"/>
        <a:buChar char="»"/>
        <a:tabLst/>
        <a:defRPr b="0" baseline="0" cap="none" i="0" spc="0" strike="noStrike" sz="15000" u="none">
          <a:ln>
            <a:noFill/>
          </a:ln>
          <a:solidFill>
            <a:srgbClr val="000000"/>
          </a:solidFill>
          <a:uFillTx/>
          <a:latin typeface="Arial"/>
          <a:ea typeface="Arial"/>
          <a:cs typeface="Arial"/>
          <a:sym typeface="Arial"/>
        </a:defRPr>
      </a:lvl8pPr>
      <a:lvl9pPr marL="11649546" marR="0" indent="-179858" algn="l" defTabSz="914400" rtl="0" latinLnBrk="0">
        <a:lnSpc>
          <a:spcPct val="100000"/>
        </a:lnSpc>
        <a:spcBef>
          <a:spcPts val="3000"/>
        </a:spcBef>
        <a:spcAft>
          <a:spcPts val="0"/>
        </a:spcAft>
        <a:buClr>
          <a:srgbClr val="000000"/>
        </a:buClr>
        <a:buSzPct val="100000"/>
        <a:buFont typeface="Arial"/>
        <a:buChar char="»"/>
        <a:tabLst/>
        <a:defRPr b="0" baseline="0" cap="none" i="0" spc="0" strike="noStrike" sz="150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66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jpeg"/><Relationship Id="rId12" Type="http://schemas.openxmlformats.org/officeDocument/2006/relationships/image" Target="../media/image2.jpe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 Id="rId1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nvSpPr>
        <p:spPr>
          <a:xfrm>
            <a:off x="22078212" y="18852962"/>
            <a:ext cx="9006428" cy="11980866"/>
          </a:xfrm>
          <a:prstGeom prst="roundRect">
            <a:avLst>
              <a:gd name="adj" fmla="val 11569"/>
            </a:avLst>
          </a:prstGeom>
          <a:solidFill>
            <a:srgbClr val="51CDC9"/>
          </a:solidFill>
          <a:ln w="38100">
            <a:solidFill>
              <a:srgbClr val="F79041"/>
            </a:solidFill>
            <a:miter lim="400000"/>
          </a:ln>
          <a:effectLst>
            <a:outerShdw sx="100000" sy="100000" kx="0" ky="0" algn="b" rotWithShape="0" blurRad="190500" dist="8455" dir="5400000">
              <a:srgbClr val="000000"/>
            </a:outerShdw>
          </a:effectLst>
        </p:spPr>
        <p:txBody>
          <a:bodyPr lIns="45718" tIns="45718" rIns="45718" bIns="45718"/>
          <a:lstStyle/>
          <a:p>
            <a:pPr indent="1371600"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500"/>
            </a:pPr>
          </a:p>
        </p:txBody>
      </p:sp>
      <p:sp>
        <p:nvSpPr>
          <p:cNvPr id="116" name="Shape 116"/>
          <p:cNvSpPr/>
          <p:nvPr/>
        </p:nvSpPr>
        <p:spPr>
          <a:xfrm>
            <a:off x="12142699" y="13870212"/>
            <a:ext cx="9050323" cy="14382566"/>
          </a:xfrm>
          <a:prstGeom prst="roundRect">
            <a:avLst>
              <a:gd name="adj" fmla="val 11694"/>
            </a:avLst>
          </a:prstGeom>
          <a:solidFill>
            <a:srgbClr val="51CDC9"/>
          </a:solidFill>
          <a:ln w="38100">
            <a:solidFill>
              <a:srgbClr val="F79041"/>
            </a:solidFill>
            <a:miter lim="400000"/>
          </a:ln>
          <a:effectLst>
            <a:outerShdw sx="100000" sy="100000" kx="0" ky="0" algn="b" rotWithShape="0" blurRad="190500" dist="8455" dir="5400000">
              <a:srgbClr val="000000"/>
            </a:outerShdw>
          </a:effectLst>
        </p:spPr>
        <p:txBody>
          <a:bodyPr lIns="45718" tIns="45718" rIns="45718" bIns="45718"/>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pPr>
          </a:p>
        </p:txBody>
      </p:sp>
      <p:grpSp>
        <p:nvGrpSpPr>
          <p:cNvPr id="119" name="Group 119"/>
          <p:cNvGrpSpPr/>
          <p:nvPr/>
        </p:nvGrpSpPr>
        <p:grpSpPr>
          <a:xfrm>
            <a:off x="1237825" y="7137934"/>
            <a:ext cx="10505883" cy="6463908"/>
            <a:chOff x="-1" y="0"/>
            <a:chExt cx="10505881" cy="6463907"/>
          </a:xfrm>
        </p:grpSpPr>
        <p:sp>
          <p:nvSpPr>
            <p:cNvPr id="117" name="Shape 117"/>
            <p:cNvSpPr/>
            <p:nvPr/>
          </p:nvSpPr>
          <p:spPr>
            <a:xfrm>
              <a:off x="-2" y="0"/>
              <a:ext cx="10505883" cy="6463908"/>
            </a:xfrm>
            <a:prstGeom prst="roundRect">
              <a:avLst>
                <a:gd name="adj" fmla="val 16120"/>
              </a:avLst>
            </a:prstGeom>
            <a:solidFill>
              <a:srgbClr val="51CDC9"/>
            </a:solidFill>
            <a:ln w="38100" cap="flat">
              <a:solidFill>
                <a:srgbClr val="F79041"/>
              </a:solidFill>
              <a:prstDash val="solid"/>
              <a:miter lim="400000"/>
            </a:ln>
            <a:effectLst>
              <a:outerShdw sx="100000" sy="100000" kx="0" ky="0" algn="b" rotWithShape="0" blurRad="190500" dist="8455" dir="5400000">
                <a:srgbClr val="000000"/>
              </a:outerShdw>
            </a:effectLst>
          </p:spPr>
          <p:txBody>
            <a:bodyPr wrap="square" lIns="45718" tIns="45718" rIns="45718" bIns="45718" numCol="1" anchor="ctr">
              <a:noAutofit/>
            </a:bodyPr>
            <a:lstStyle/>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pPr>
            </a:p>
          </p:txBody>
        </p:sp>
        <p:sp>
          <p:nvSpPr>
            <p:cNvPr id="118" name="Shape 118"/>
            <p:cNvSpPr/>
            <p:nvPr/>
          </p:nvSpPr>
          <p:spPr>
            <a:xfrm>
              <a:off x="305184" y="412551"/>
              <a:ext cx="9895510" cy="563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9400" tIns="279400" rIns="279400" bIns="279400" numCol="1" anchor="ctr">
              <a:spAutoFit/>
            </a:bodyPr>
            <a:lstStyle>
              <a:lvl1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lvl1pPr>
            </a:lstStyle>
            <a:p>
              <a:pPr/>
              <a:r>
                <a:t>A majority of students procrastinate on homework due to not knowing how or where to start. When assignments feel like they are impossible to complete students will usually hold of on starting them. More importantly students do not have a way of proactively planning how to complete their assignments.</a:t>
              </a:r>
            </a:p>
          </p:txBody>
        </p:sp>
      </p:grpSp>
      <p:sp>
        <p:nvSpPr>
          <p:cNvPr id="120" name="Shape 120"/>
          <p:cNvSpPr/>
          <p:nvPr/>
        </p:nvSpPr>
        <p:spPr>
          <a:xfrm>
            <a:off x="10452058" y="1606583"/>
            <a:ext cx="12444305" cy="1113902"/>
          </a:xfrm>
          <a:prstGeom prst="rect">
            <a:avLst/>
          </a:prstGeom>
          <a:ln w="12700">
            <a:miter lim="400000"/>
          </a:ln>
          <a:extLst>
            <a:ext uri="{C572A759-6A51-4108-AA02-DFA0A04FC94B}">
              <ma14:wrappingTextBoxFlag xmlns:ma14="http://schemas.microsoft.com/office/mac/drawingml/2011/main" val="1"/>
            </a:ext>
          </a:extLst>
        </p:spPr>
        <p:txBody>
          <a:bodyPr lIns="49323" tIns="49323" rIns="49323" bIns="49323">
            <a:spAutoFit/>
          </a:bodyPr>
          <a:lstStyle>
            <a:lvl1pPr algn="ctr">
              <a:lnSpc>
                <a:spcPct val="30000"/>
              </a:lnSpc>
              <a:defRPr b="1" sz="7200">
                <a:latin typeface="Times New Roman"/>
                <a:ea typeface="Times New Roman"/>
                <a:cs typeface="Times New Roman"/>
                <a:sym typeface="Times New Roman"/>
              </a:defRPr>
            </a:lvl1pPr>
          </a:lstStyle>
          <a:p>
            <a:pPr/>
            <a:r>
              <a:t>Senior Project, 2016, Fall</a:t>
            </a:r>
          </a:p>
        </p:txBody>
      </p:sp>
      <p:sp>
        <p:nvSpPr>
          <p:cNvPr id="121" name="Shape 121"/>
          <p:cNvSpPr/>
          <p:nvPr/>
        </p:nvSpPr>
        <p:spPr>
          <a:xfrm>
            <a:off x="10324220" y="4211549"/>
            <a:ext cx="12699984" cy="2624105"/>
          </a:xfrm>
          <a:prstGeom prst="rect">
            <a:avLst/>
          </a:prstGeom>
          <a:ln w="12700">
            <a:miter lim="400000"/>
          </a:ln>
          <a:extLst>
            <a:ext uri="{C572A759-6A51-4108-AA02-DFA0A04FC94B}">
              <ma14:wrappingTextBoxFlag xmlns:ma14="http://schemas.microsoft.com/office/mac/drawingml/2011/main" val="1"/>
            </a:ext>
          </a:extLst>
        </p:spPr>
        <p:txBody>
          <a:bodyPr lIns="49323" tIns="49323" rIns="49323" bIns="49323">
            <a:spAutoFit/>
          </a:bodyPr>
          <a:lstStyle/>
          <a:p>
            <a:pPr algn="ctr">
              <a:defRPr b="1" sz="3500">
                <a:latin typeface="Arial"/>
                <a:ea typeface="Arial"/>
                <a:cs typeface="Arial"/>
                <a:sym typeface="Arial"/>
              </a:defRPr>
            </a:pPr>
            <a:r>
              <a:t>Student: Giselle Pacheco</a:t>
            </a:r>
            <a:r>
              <a:rPr b="0"/>
              <a:t>, Florida International University</a:t>
            </a:r>
          </a:p>
          <a:p>
            <a:pPr algn="ctr">
              <a:defRPr b="1" sz="3500">
                <a:latin typeface="Arial"/>
                <a:ea typeface="Arial"/>
                <a:cs typeface="Arial"/>
                <a:sym typeface="Arial"/>
              </a:defRPr>
            </a:pPr>
            <a:r>
              <a:t>Mentor:</a:t>
            </a:r>
            <a:r>
              <a:rPr i="1"/>
              <a:t> </a:t>
            </a:r>
            <a:r>
              <a:rPr b="0"/>
              <a:t>Mohsen Taheri,</a:t>
            </a:r>
            <a:r>
              <a:rPr b="0" i="1"/>
              <a:t> </a:t>
            </a:r>
            <a:r>
              <a:rPr b="0"/>
              <a:t>Florida International University</a:t>
            </a:r>
          </a:p>
          <a:p>
            <a:pPr algn="ctr">
              <a:defRPr sz="3500">
                <a:latin typeface="Arial"/>
                <a:ea typeface="Arial"/>
                <a:cs typeface="Arial"/>
                <a:sym typeface="Arial"/>
              </a:defRPr>
            </a:pPr>
            <a:r>
              <a:t>Vlad Lalovic, Florida International University</a:t>
            </a:r>
          </a:p>
          <a:p>
            <a:pPr algn="ctr">
              <a:defRPr sz="3500">
                <a:latin typeface="Arial"/>
                <a:ea typeface="Arial"/>
                <a:cs typeface="Arial"/>
                <a:sym typeface="Arial"/>
              </a:defRPr>
            </a:pPr>
            <a:r>
              <a:t>Ranjeet Deshmukh, Neat Company</a:t>
            </a:r>
            <a:endParaRPr b="1"/>
          </a:p>
          <a:p>
            <a:pPr algn="ctr">
              <a:defRPr b="1" sz="3500">
                <a:latin typeface="Arial"/>
                <a:ea typeface="Arial"/>
                <a:cs typeface="Arial"/>
                <a:sym typeface="Arial"/>
              </a:defRPr>
            </a:pPr>
            <a:r>
              <a:t>Instructor:</a:t>
            </a:r>
            <a:r>
              <a:rPr i="1"/>
              <a:t> </a:t>
            </a:r>
            <a:r>
              <a:rPr b="0"/>
              <a:t>Masoud Sadjadi, Florida International University</a:t>
            </a:r>
          </a:p>
        </p:txBody>
      </p:sp>
      <p:grpSp>
        <p:nvGrpSpPr>
          <p:cNvPr id="124" name="Group 124"/>
          <p:cNvGrpSpPr/>
          <p:nvPr/>
        </p:nvGrpSpPr>
        <p:grpSpPr>
          <a:xfrm>
            <a:off x="3215850" y="6611376"/>
            <a:ext cx="6549833" cy="1051147"/>
            <a:chOff x="0" y="0"/>
            <a:chExt cx="6549831" cy="1051146"/>
          </a:xfrm>
        </p:grpSpPr>
        <p:sp>
          <p:nvSpPr>
            <p:cNvPr id="122" name="Shape 122"/>
            <p:cNvSpPr/>
            <p:nvPr/>
          </p:nvSpPr>
          <p:spPr>
            <a:xfrm>
              <a:off x="-1" y="-1"/>
              <a:ext cx="6549833" cy="926907"/>
            </a:xfrm>
            <a:prstGeom prst="rect">
              <a:avLst/>
            </a:prstGeom>
            <a:solidFill>
              <a:srgbClr val="2A2A2A"/>
            </a:solidFill>
            <a:ln w="12700" cap="flat">
              <a:noFill/>
              <a:miter lim="400000"/>
            </a:ln>
            <a:effectLst/>
          </p:spPr>
          <p:txBody>
            <a:bodyPr wrap="square" lIns="45718" tIns="45718" rIns="45718" bIns="45718" numCol="1" anchor="t">
              <a:noAutofit/>
            </a:bodyPr>
            <a:lstStyle/>
            <a:p>
              <a:pPr algn="ctr">
                <a:defRPr sz="6000">
                  <a:solidFill>
                    <a:srgbClr val="4DC0B2"/>
                  </a:solidFill>
                  <a:latin typeface="Bradley Hand ITC TT-Bold"/>
                  <a:ea typeface="Bradley Hand ITC TT-Bold"/>
                  <a:cs typeface="Bradley Hand ITC TT-Bold"/>
                  <a:sym typeface="Bradley Hand ITC TT-Bold"/>
                </a:defRPr>
              </a:pPr>
            </a:p>
          </p:txBody>
        </p:sp>
        <p:sp>
          <p:nvSpPr>
            <p:cNvPr id="123" name="Shape 123"/>
            <p:cNvSpPr/>
            <p:nvPr/>
          </p:nvSpPr>
          <p:spPr>
            <a:xfrm>
              <a:off x="-1" y="-1"/>
              <a:ext cx="6549833" cy="10511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323" tIns="49323" rIns="49323" bIns="49323" numCol="1" anchor="t">
              <a:spAutoFit/>
            </a:bodyPr>
            <a:lstStyle>
              <a:lvl1pPr algn="ctr">
                <a:defRPr sz="6000">
                  <a:solidFill>
                    <a:srgbClr val="4DC0B2"/>
                  </a:solidFill>
                  <a:latin typeface="Bradley Hand ITC TT-Bold"/>
                  <a:ea typeface="Bradley Hand ITC TT-Bold"/>
                  <a:cs typeface="Bradley Hand ITC TT-Bold"/>
                  <a:sym typeface="Bradley Hand ITC TT-Bold"/>
                </a:defRPr>
              </a:lvl1pPr>
            </a:lstStyle>
            <a:p>
              <a:pPr/>
              <a:r>
                <a:t>Problem</a:t>
              </a:r>
            </a:p>
          </p:txBody>
        </p:sp>
      </p:grpSp>
      <p:grpSp>
        <p:nvGrpSpPr>
          <p:cNvPr id="127" name="Group 127"/>
          <p:cNvGrpSpPr/>
          <p:nvPr/>
        </p:nvGrpSpPr>
        <p:grpSpPr>
          <a:xfrm>
            <a:off x="12639295" y="340450"/>
            <a:ext cx="7639809" cy="1219204"/>
            <a:chOff x="-1" y="0"/>
            <a:chExt cx="7639807" cy="1219203"/>
          </a:xfrm>
        </p:grpSpPr>
        <p:sp>
          <p:nvSpPr>
            <p:cNvPr id="125" name="Shape 125"/>
            <p:cNvSpPr/>
            <p:nvPr/>
          </p:nvSpPr>
          <p:spPr>
            <a:xfrm>
              <a:off x="2915402" y="100627"/>
              <a:ext cx="4724405" cy="1017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b="1" sz="3200">
                  <a:solidFill>
                    <a:schemeClr val="accent2"/>
                  </a:solidFill>
                  <a:latin typeface="Arial"/>
                  <a:ea typeface="Arial"/>
                  <a:cs typeface="Arial"/>
                  <a:sym typeface="Arial"/>
                </a:defRPr>
              </a:lvl1pPr>
            </a:lstStyle>
            <a:p>
              <a:pPr/>
              <a:r>
                <a:t>School of Computing &amp; Information Sciences</a:t>
              </a:r>
            </a:p>
          </p:txBody>
        </p:sp>
        <p:pic>
          <p:nvPicPr>
            <p:cNvPr id="126" name="image1.png"/>
            <p:cNvPicPr>
              <a:picLocks noChangeAspect="1"/>
            </p:cNvPicPr>
            <p:nvPr/>
          </p:nvPicPr>
          <p:blipFill>
            <a:blip r:embed="rId2">
              <a:extLst/>
            </a:blip>
            <a:stretch>
              <a:fillRect/>
            </a:stretch>
          </p:blipFill>
          <p:spPr>
            <a:xfrm>
              <a:off x="-2" y="0"/>
              <a:ext cx="2630406" cy="1219204"/>
            </a:xfrm>
            <a:prstGeom prst="rect">
              <a:avLst/>
            </a:prstGeom>
            <a:ln w="12700" cap="flat">
              <a:noFill/>
              <a:miter lim="400000"/>
            </a:ln>
            <a:effectLst/>
          </p:spPr>
        </p:pic>
      </p:grpSp>
      <p:sp>
        <p:nvSpPr>
          <p:cNvPr id="128" name="Shape 128"/>
          <p:cNvSpPr/>
          <p:nvPr/>
        </p:nvSpPr>
        <p:spPr>
          <a:xfrm>
            <a:off x="1583504" y="14527116"/>
            <a:ext cx="9814523" cy="6326985"/>
          </a:xfrm>
          <a:prstGeom prst="roundRect">
            <a:avLst>
              <a:gd name="adj" fmla="val 16120"/>
            </a:avLst>
          </a:prstGeom>
          <a:solidFill>
            <a:srgbClr val="51CDC9"/>
          </a:solidFill>
          <a:ln w="38100">
            <a:solidFill>
              <a:srgbClr val="F79041"/>
            </a:solidFill>
            <a:miter lim="400000"/>
          </a:ln>
          <a:effectLst>
            <a:outerShdw sx="100000" sy="100000" kx="0" ky="0" algn="b" rotWithShape="0" blurRad="190500" dist="8455" dir="5400000">
              <a:srgbClr val="000000"/>
            </a:outerShdw>
          </a:effectLst>
        </p:spPr>
        <p:txBody>
          <a:bodyPr lIns="45718" tIns="45718" rIns="45718" bIns="45718"/>
          <a:lstStyle/>
          <a:p>
            <a:pPr algn="ctr">
              <a:defRPr sz="800"/>
            </a:pPr>
          </a:p>
        </p:txBody>
      </p:sp>
      <p:grpSp>
        <p:nvGrpSpPr>
          <p:cNvPr id="131" name="Group 131"/>
          <p:cNvGrpSpPr/>
          <p:nvPr/>
        </p:nvGrpSpPr>
        <p:grpSpPr>
          <a:xfrm>
            <a:off x="3215850" y="14125851"/>
            <a:ext cx="6549833" cy="1051147"/>
            <a:chOff x="0" y="0"/>
            <a:chExt cx="6549831" cy="1051146"/>
          </a:xfrm>
        </p:grpSpPr>
        <p:sp>
          <p:nvSpPr>
            <p:cNvPr id="129" name="Shape 129"/>
            <p:cNvSpPr/>
            <p:nvPr/>
          </p:nvSpPr>
          <p:spPr>
            <a:xfrm>
              <a:off x="-1" y="-1"/>
              <a:ext cx="6549833" cy="926907"/>
            </a:xfrm>
            <a:prstGeom prst="rect">
              <a:avLst/>
            </a:prstGeom>
            <a:solidFill>
              <a:srgbClr val="2A2A2A"/>
            </a:solidFill>
            <a:ln w="12700" cap="flat">
              <a:noFill/>
              <a:miter lim="400000"/>
            </a:ln>
            <a:effectLst/>
          </p:spPr>
          <p:txBody>
            <a:bodyPr wrap="square" lIns="45718" tIns="45718" rIns="45718" bIns="45718" numCol="1" anchor="t">
              <a:noAutofit/>
            </a:bodyPr>
            <a:lstStyle/>
            <a:p>
              <a:pPr algn="ctr">
                <a:defRPr sz="6000">
                  <a:solidFill>
                    <a:srgbClr val="4DC0B2"/>
                  </a:solidFill>
                  <a:latin typeface="Bradley Hand ITC TT-Bold"/>
                  <a:ea typeface="Bradley Hand ITC TT-Bold"/>
                  <a:cs typeface="Bradley Hand ITC TT-Bold"/>
                  <a:sym typeface="Bradley Hand ITC TT-Bold"/>
                </a:defRPr>
              </a:pPr>
            </a:p>
          </p:txBody>
        </p:sp>
        <p:sp>
          <p:nvSpPr>
            <p:cNvPr id="130" name="Shape 130"/>
            <p:cNvSpPr/>
            <p:nvPr/>
          </p:nvSpPr>
          <p:spPr>
            <a:xfrm>
              <a:off x="-1" y="-1"/>
              <a:ext cx="6549833" cy="10511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323" tIns="49323" rIns="49323" bIns="49323" numCol="1" anchor="t">
              <a:spAutoFit/>
            </a:bodyPr>
            <a:lstStyle>
              <a:lvl1pPr algn="ctr">
                <a:defRPr sz="6000">
                  <a:solidFill>
                    <a:srgbClr val="4DC0B2"/>
                  </a:solidFill>
                  <a:latin typeface="Bradley Hand ITC TT-Bold"/>
                  <a:ea typeface="Bradley Hand ITC TT-Bold"/>
                  <a:cs typeface="Bradley Hand ITC TT-Bold"/>
                  <a:sym typeface="Bradley Hand ITC TT-Bold"/>
                </a:defRPr>
              </a:lvl1pPr>
            </a:lstStyle>
            <a:p>
              <a:pPr/>
              <a:r>
                <a:t>Solution</a:t>
              </a:r>
            </a:p>
          </p:txBody>
        </p:sp>
      </p:grpSp>
      <p:sp>
        <p:nvSpPr>
          <p:cNvPr id="132" name="Shape 132"/>
          <p:cNvSpPr/>
          <p:nvPr/>
        </p:nvSpPr>
        <p:spPr>
          <a:xfrm>
            <a:off x="12710407" y="7459202"/>
            <a:ext cx="8071847" cy="5210551"/>
          </a:xfrm>
          <a:prstGeom prst="roundRect">
            <a:avLst>
              <a:gd name="adj" fmla="val 22030"/>
            </a:avLst>
          </a:prstGeom>
          <a:solidFill>
            <a:srgbClr val="51CDC9"/>
          </a:solidFill>
          <a:ln w="38100">
            <a:solidFill>
              <a:srgbClr val="F79041"/>
            </a:solidFill>
            <a:miter lim="400000"/>
          </a:ln>
          <a:effectLst>
            <a:outerShdw sx="100000" sy="100000" kx="0" ky="0" algn="b" rotWithShape="0" blurRad="190500" dist="8455" dir="5400000">
              <a:srgbClr val="000000"/>
            </a:outerShdw>
          </a:effectLst>
        </p:spPr>
        <p:txBody>
          <a:bodyPr lIns="45718" tIns="45718" rIns="45718" bIns="45718" anchor="ctr"/>
          <a:lstStyle/>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pPr>
          </a:p>
        </p:txBody>
      </p:sp>
      <p:grpSp>
        <p:nvGrpSpPr>
          <p:cNvPr id="135" name="Group 135"/>
          <p:cNvGrpSpPr/>
          <p:nvPr/>
        </p:nvGrpSpPr>
        <p:grpSpPr>
          <a:xfrm>
            <a:off x="13853804" y="7079015"/>
            <a:ext cx="5785058" cy="1051147"/>
            <a:chOff x="0" y="0"/>
            <a:chExt cx="5785056" cy="1051146"/>
          </a:xfrm>
        </p:grpSpPr>
        <p:sp>
          <p:nvSpPr>
            <p:cNvPr id="133" name="Shape 133"/>
            <p:cNvSpPr/>
            <p:nvPr/>
          </p:nvSpPr>
          <p:spPr>
            <a:xfrm>
              <a:off x="-1" y="0"/>
              <a:ext cx="5785058" cy="818677"/>
            </a:xfrm>
            <a:prstGeom prst="rect">
              <a:avLst/>
            </a:prstGeom>
            <a:solidFill>
              <a:srgbClr val="2A2A2A"/>
            </a:solidFill>
            <a:ln w="12700" cap="flat">
              <a:noFill/>
              <a:miter lim="400000"/>
            </a:ln>
            <a:effectLst/>
          </p:spPr>
          <p:txBody>
            <a:bodyPr wrap="square" lIns="45718" tIns="45718" rIns="45718" bIns="45718" numCol="1" anchor="t">
              <a:noAutofit/>
            </a:bodyPr>
            <a:lstStyle/>
            <a:p>
              <a:pPr algn="ctr">
                <a:defRPr sz="6000">
                  <a:solidFill>
                    <a:srgbClr val="4DC0B2"/>
                  </a:solidFill>
                  <a:latin typeface="Bradley Hand ITC TT-Bold"/>
                  <a:ea typeface="Bradley Hand ITC TT-Bold"/>
                  <a:cs typeface="Bradley Hand ITC TT-Bold"/>
                  <a:sym typeface="Bradley Hand ITC TT-Bold"/>
                </a:defRPr>
              </a:pPr>
            </a:p>
          </p:txBody>
        </p:sp>
        <p:sp>
          <p:nvSpPr>
            <p:cNvPr id="134" name="Shape 134"/>
            <p:cNvSpPr/>
            <p:nvPr/>
          </p:nvSpPr>
          <p:spPr>
            <a:xfrm>
              <a:off x="-1" y="-1"/>
              <a:ext cx="5785058" cy="10511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323" tIns="49323" rIns="49323" bIns="49323" numCol="1" anchor="t">
              <a:spAutoFit/>
            </a:bodyPr>
            <a:lstStyle>
              <a:lvl1pPr algn="ctr">
                <a:defRPr sz="6000">
                  <a:solidFill>
                    <a:srgbClr val="4DC0B2"/>
                  </a:solidFill>
                  <a:latin typeface="Bradley Hand ITC TT-Bold"/>
                  <a:ea typeface="Bradley Hand ITC TT-Bold"/>
                  <a:cs typeface="Bradley Hand ITC TT-Bold"/>
                  <a:sym typeface="Bradley Hand ITC TT-Bold"/>
                </a:defRPr>
              </a:lvl1pPr>
            </a:lstStyle>
            <a:p>
              <a:pPr/>
              <a:r>
                <a:t>Current System</a:t>
              </a:r>
            </a:p>
          </p:txBody>
        </p:sp>
      </p:grpSp>
      <p:grpSp>
        <p:nvGrpSpPr>
          <p:cNvPr id="138" name="Group 138"/>
          <p:cNvGrpSpPr/>
          <p:nvPr/>
        </p:nvGrpSpPr>
        <p:grpSpPr>
          <a:xfrm>
            <a:off x="13392945" y="13388893"/>
            <a:ext cx="6549836" cy="1051147"/>
            <a:chOff x="0" y="-1"/>
            <a:chExt cx="6549835" cy="1051146"/>
          </a:xfrm>
        </p:grpSpPr>
        <p:sp>
          <p:nvSpPr>
            <p:cNvPr id="136" name="Shape 136"/>
            <p:cNvSpPr/>
            <p:nvPr/>
          </p:nvSpPr>
          <p:spPr>
            <a:xfrm>
              <a:off x="-1" y="-2"/>
              <a:ext cx="6549837" cy="926907"/>
            </a:xfrm>
            <a:prstGeom prst="rect">
              <a:avLst/>
            </a:prstGeom>
            <a:solidFill>
              <a:srgbClr val="2A2A2A"/>
            </a:solidFill>
            <a:ln w="12700" cap="flat">
              <a:noFill/>
              <a:miter lim="400000"/>
            </a:ln>
            <a:effectLst/>
          </p:spPr>
          <p:txBody>
            <a:bodyPr wrap="square" lIns="45718" tIns="45718" rIns="45718" bIns="45718" numCol="1" anchor="t">
              <a:noAutofit/>
            </a:bodyPr>
            <a:lstStyle/>
            <a:p>
              <a:pPr algn="ctr">
                <a:defRPr sz="6000">
                  <a:solidFill>
                    <a:srgbClr val="4DC0B2"/>
                  </a:solidFill>
                  <a:latin typeface="Bradley Hand ITC TT-Bold"/>
                  <a:ea typeface="Bradley Hand ITC TT-Bold"/>
                  <a:cs typeface="Bradley Hand ITC TT-Bold"/>
                  <a:sym typeface="Bradley Hand ITC TT-Bold"/>
                </a:defRPr>
              </a:pPr>
            </a:p>
          </p:txBody>
        </p:sp>
        <p:sp>
          <p:nvSpPr>
            <p:cNvPr id="137" name="Shape 137"/>
            <p:cNvSpPr/>
            <p:nvPr/>
          </p:nvSpPr>
          <p:spPr>
            <a:xfrm>
              <a:off x="-1" y="-1"/>
              <a:ext cx="6549837" cy="10511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323" tIns="49323" rIns="49323" bIns="49323" numCol="1" anchor="t">
              <a:spAutoFit/>
            </a:bodyPr>
            <a:lstStyle>
              <a:lvl1pPr algn="ctr">
                <a:defRPr sz="6000">
                  <a:solidFill>
                    <a:srgbClr val="4DC0B2"/>
                  </a:solidFill>
                  <a:latin typeface="Bradley Hand ITC TT-Bold"/>
                  <a:ea typeface="Bradley Hand ITC TT-Bold"/>
                  <a:cs typeface="Bradley Hand ITC TT-Bold"/>
                  <a:sym typeface="Bradley Hand ITC TT-Bold"/>
                </a:defRPr>
              </a:lvl1pPr>
            </a:lstStyle>
            <a:p>
              <a:pPr/>
              <a:r>
                <a:t>Object Design</a:t>
              </a:r>
            </a:p>
          </p:txBody>
        </p:sp>
      </p:grpSp>
      <p:grpSp>
        <p:nvGrpSpPr>
          <p:cNvPr id="141" name="Group 141"/>
          <p:cNvGrpSpPr/>
          <p:nvPr/>
        </p:nvGrpSpPr>
        <p:grpSpPr>
          <a:xfrm>
            <a:off x="11807511" y="28869153"/>
            <a:ext cx="9447733" cy="13928307"/>
            <a:chOff x="0" y="0"/>
            <a:chExt cx="9447731" cy="13928306"/>
          </a:xfrm>
        </p:grpSpPr>
        <p:sp>
          <p:nvSpPr>
            <p:cNvPr id="139" name="Shape 139"/>
            <p:cNvSpPr/>
            <p:nvPr/>
          </p:nvSpPr>
          <p:spPr>
            <a:xfrm>
              <a:off x="0" y="0"/>
              <a:ext cx="9447732" cy="12337323"/>
            </a:xfrm>
            <a:prstGeom prst="roundRect">
              <a:avLst>
                <a:gd name="adj" fmla="val 11357"/>
              </a:avLst>
            </a:prstGeom>
            <a:solidFill>
              <a:srgbClr val="51CDC9"/>
            </a:solidFill>
            <a:ln w="38100" cap="flat">
              <a:solidFill>
                <a:srgbClr val="F79041"/>
              </a:solidFill>
              <a:prstDash val="solid"/>
              <a:miter lim="400000"/>
            </a:ln>
            <a:effectLst>
              <a:outerShdw sx="100000" sy="100000" kx="0" ky="0" algn="b" rotWithShape="0" blurRad="190500" dist="8455" dir="5400000">
                <a:srgbClr val="000000"/>
              </a:outerShdw>
            </a:effectLst>
          </p:spPr>
          <p:txBody>
            <a:bodyPr wrap="square" lIns="45718" tIns="45718" rIns="45718" bIns="45718" numCol="1" anchor="t">
              <a:noAutofit/>
            </a:bodyPr>
            <a:lstStyle/>
            <a:p>
              <a:pPr indent="1828800" algn="ctr" defTabSz="457200">
                <a:defRPr b="1" sz="4200"/>
              </a:pPr>
            </a:p>
          </p:txBody>
        </p:sp>
        <p:sp>
          <p:nvSpPr>
            <p:cNvPr id="140" name="Shape 140"/>
            <p:cNvSpPr/>
            <p:nvPr/>
          </p:nvSpPr>
          <p:spPr>
            <a:xfrm>
              <a:off x="314262" y="314262"/>
              <a:ext cx="8819206" cy="13614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15900" tIns="215900" rIns="215900" bIns="215900" numCol="1" anchor="t">
              <a:noAutofit/>
            </a:bodyPr>
            <a:lstStyle/>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defTabSz="457200">
                <a:defRPr sz="1200"/>
              </a:pPr>
            </a:p>
            <a:p>
              <a:pPr lvl="3" indent="685800" defTabSz="457200">
                <a:defRPr sz="1200"/>
              </a:pPr>
            </a:p>
            <a:p>
              <a:pPr lvl="4" indent="914400" defTabSz="457200">
                <a:defRPr b="1" sz="2400"/>
              </a:pPr>
            </a:p>
            <a:p>
              <a:pPr lvl="4" indent="914400" defTabSz="457200">
                <a:defRPr b="1" sz="2400"/>
              </a:pPr>
            </a:p>
            <a:p>
              <a:pPr lvl="4" indent="914400" defTabSz="457200">
                <a:defRPr b="1" sz="2400"/>
              </a:pPr>
            </a:p>
            <a:p>
              <a:pPr lvl="4" indent="914400" defTabSz="457200">
                <a:defRPr b="1" sz="3300"/>
              </a:pPr>
            </a:p>
            <a:p>
              <a:pPr lvl="2" indent="457200" defTabSz="457200">
                <a:defRPr b="1" sz="3300"/>
              </a:pPr>
              <a:r>
                <a:t>       </a:t>
              </a: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b="1"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a:p>
              <a:pPr lvl="4" indent="914400" defTabSz="457200">
                <a:defRPr sz="1200"/>
              </a:pPr>
            </a:p>
          </p:txBody>
        </p:sp>
      </p:grpSp>
      <p:grpSp>
        <p:nvGrpSpPr>
          <p:cNvPr id="144" name="Group 144"/>
          <p:cNvGrpSpPr/>
          <p:nvPr/>
        </p:nvGrpSpPr>
        <p:grpSpPr>
          <a:xfrm>
            <a:off x="13392945" y="28580087"/>
            <a:ext cx="6549836" cy="1051147"/>
            <a:chOff x="0" y="-1"/>
            <a:chExt cx="6549835" cy="1051146"/>
          </a:xfrm>
        </p:grpSpPr>
        <p:sp>
          <p:nvSpPr>
            <p:cNvPr id="142" name="Shape 142"/>
            <p:cNvSpPr/>
            <p:nvPr/>
          </p:nvSpPr>
          <p:spPr>
            <a:xfrm>
              <a:off x="-1" y="-2"/>
              <a:ext cx="6549837" cy="926907"/>
            </a:xfrm>
            <a:prstGeom prst="rect">
              <a:avLst/>
            </a:prstGeom>
            <a:solidFill>
              <a:srgbClr val="2A2A2A"/>
            </a:solidFill>
            <a:ln w="12700" cap="flat">
              <a:noFill/>
              <a:miter lim="400000"/>
            </a:ln>
            <a:effectLst/>
          </p:spPr>
          <p:txBody>
            <a:bodyPr wrap="square" lIns="45718" tIns="45718" rIns="45718" bIns="45718" numCol="1" anchor="t">
              <a:noAutofit/>
            </a:bodyPr>
            <a:lstStyle/>
            <a:p>
              <a:pPr algn="ctr">
                <a:defRPr sz="6000">
                  <a:solidFill>
                    <a:srgbClr val="4DC0B2"/>
                  </a:solidFill>
                  <a:latin typeface="Bradley Hand ITC TT-Bold"/>
                  <a:ea typeface="Bradley Hand ITC TT-Bold"/>
                  <a:cs typeface="Bradley Hand ITC TT-Bold"/>
                  <a:sym typeface="Bradley Hand ITC TT-Bold"/>
                </a:defRPr>
              </a:pPr>
            </a:p>
          </p:txBody>
        </p:sp>
        <p:sp>
          <p:nvSpPr>
            <p:cNvPr id="143" name="Shape 143"/>
            <p:cNvSpPr/>
            <p:nvPr/>
          </p:nvSpPr>
          <p:spPr>
            <a:xfrm>
              <a:off x="-1" y="-1"/>
              <a:ext cx="6549837" cy="10511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323" tIns="49323" rIns="49323" bIns="49323" numCol="1" anchor="t">
              <a:spAutoFit/>
            </a:bodyPr>
            <a:lstStyle>
              <a:lvl1pPr algn="ctr">
                <a:defRPr sz="6000">
                  <a:solidFill>
                    <a:srgbClr val="4DC0B2"/>
                  </a:solidFill>
                  <a:latin typeface="Bradley Hand ITC TT-Bold"/>
                  <a:ea typeface="Bradley Hand ITC TT-Bold"/>
                  <a:cs typeface="Bradley Hand ITC TT-Bold"/>
                  <a:sym typeface="Bradley Hand ITC TT-Bold"/>
                </a:defRPr>
              </a:lvl1pPr>
            </a:lstStyle>
            <a:p>
              <a:pPr/>
              <a:r>
                <a:t>Screenshots</a:t>
              </a:r>
            </a:p>
          </p:txBody>
        </p:sp>
      </p:grpSp>
      <p:sp>
        <p:nvSpPr>
          <p:cNvPr id="145" name="Shape 145"/>
          <p:cNvSpPr/>
          <p:nvPr/>
        </p:nvSpPr>
        <p:spPr>
          <a:xfrm>
            <a:off x="1996987" y="30614568"/>
            <a:ext cx="8987557" cy="10330402"/>
          </a:xfrm>
          <a:prstGeom prst="roundRect">
            <a:avLst>
              <a:gd name="adj" fmla="val 12259"/>
            </a:avLst>
          </a:prstGeom>
          <a:solidFill>
            <a:srgbClr val="51CDC9"/>
          </a:solidFill>
          <a:ln w="38100">
            <a:solidFill>
              <a:srgbClr val="F79041"/>
            </a:solidFill>
            <a:miter lim="400000"/>
          </a:ln>
          <a:effectLst>
            <a:outerShdw sx="100000" sy="100000" kx="0" ky="0" algn="b" rotWithShape="0" blurRad="190500" dist="8455" dir="5400000">
              <a:srgbClr val="000000"/>
            </a:outerShdw>
          </a:effectLst>
        </p:spPr>
        <p:txBody>
          <a:bodyPr lIns="45718" tIns="45718" rIns="45718" bIns="45718" anchor="ctr"/>
          <a:lstStyle/>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pPr>
          </a:p>
        </p:txBody>
      </p:sp>
      <p:grpSp>
        <p:nvGrpSpPr>
          <p:cNvPr id="148" name="Group 148"/>
          <p:cNvGrpSpPr/>
          <p:nvPr/>
        </p:nvGrpSpPr>
        <p:grpSpPr>
          <a:xfrm>
            <a:off x="3215850" y="30153265"/>
            <a:ext cx="6549833" cy="1051147"/>
            <a:chOff x="0" y="0"/>
            <a:chExt cx="6549831" cy="1051146"/>
          </a:xfrm>
        </p:grpSpPr>
        <p:sp>
          <p:nvSpPr>
            <p:cNvPr id="146" name="Shape 146"/>
            <p:cNvSpPr/>
            <p:nvPr/>
          </p:nvSpPr>
          <p:spPr>
            <a:xfrm>
              <a:off x="-1" y="-1"/>
              <a:ext cx="6549833" cy="926907"/>
            </a:xfrm>
            <a:prstGeom prst="rect">
              <a:avLst/>
            </a:prstGeom>
            <a:solidFill>
              <a:srgbClr val="2A2A2A"/>
            </a:solidFill>
            <a:ln w="12700" cap="flat">
              <a:noFill/>
              <a:miter lim="400000"/>
            </a:ln>
            <a:effectLst/>
          </p:spPr>
          <p:txBody>
            <a:bodyPr wrap="square" lIns="45718" tIns="45718" rIns="45718" bIns="45718" numCol="1" anchor="t">
              <a:noAutofit/>
            </a:bodyPr>
            <a:lstStyle/>
            <a:p>
              <a:pPr algn="ctr">
                <a:defRPr sz="6000">
                  <a:solidFill>
                    <a:srgbClr val="4DC0B2"/>
                  </a:solidFill>
                  <a:latin typeface="Bradley Hand ITC TT-Bold"/>
                  <a:ea typeface="Bradley Hand ITC TT-Bold"/>
                  <a:cs typeface="Bradley Hand ITC TT-Bold"/>
                  <a:sym typeface="Bradley Hand ITC TT-Bold"/>
                </a:defRPr>
              </a:pPr>
            </a:p>
          </p:txBody>
        </p:sp>
        <p:sp>
          <p:nvSpPr>
            <p:cNvPr id="147" name="Shape 147"/>
            <p:cNvSpPr/>
            <p:nvPr/>
          </p:nvSpPr>
          <p:spPr>
            <a:xfrm>
              <a:off x="-1" y="-1"/>
              <a:ext cx="6549833" cy="10511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323" tIns="49323" rIns="49323" bIns="49323" numCol="1" anchor="t">
              <a:spAutoFit/>
            </a:bodyPr>
            <a:lstStyle>
              <a:lvl1pPr algn="ctr">
                <a:defRPr sz="6000">
                  <a:solidFill>
                    <a:srgbClr val="4DC0B2"/>
                  </a:solidFill>
                  <a:latin typeface="Bradley Hand ITC TT-Bold"/>
                  <a:ea typeface="Bradley Hand ITC TT-Bold"/>
                  <a:cs typeface="Bradley Hand ITC TT-Bold"/>
                  <a:sym typeface="Bradley Hand ITC TT-Bold"/>
                </a:defRPr>
              </a:lvl1pPr>
            </a:lstStyle>
            <a:p>
              <a:pPr/>
              <a:r>
                <a:t>Verification</a:t>
              </a:r>
            </a:p>
          </p:txBody>
        </p:sp>
      </p:grpSp>
      <p:sp>
        <p:nvSpPr>
          <p:cNvPr id="149" name="Shape 149"/>
          <p:cNvSpPr/>
          <p:nvPr/>
        </p:nvSpPr>
        <p:spPr>
          <a:xfrm>
            <a:off x="22344983" y="32285558"/>
            <a:ext cx="8472887" cy="8602862"/>
          </a:xfrm>
          <a:prstGeom prst="roundRect">
            <a:avLst>
              <a:gd name="adj" fmla="val 12298"/>
            </a:avLst>
          </a:prstGeom>
          <a:solidFill>
            <a:srgbClr val="51CDC9"/>
          </a:solidFill>
          <a:ln w="38100">
            <a:solidFill>
              <a:srgbClr val="F79041"/>
            </a:solidFill>
            <a:miter lim="400000"/>
          </a:ln>
          <a:effectLst>
            <a:outerShdw sx="100000" sy="100000" kx="0" ky="0" algn="b" rotWithShape="0" blurRad="190500" dist="8455" dir="5400000">
              <a:srgbClr val="000000"/>
            </a:outerShdw>
          </a:effectLst>
        </p:spPr>
        <p:txBody>
          <a:bodyPr lIns="45718" tIns="45718" rIns="45718" bIns="45718" anchor="ct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pPr>
          </a:p>
        </p:txBody>
      </p:sp>
      <p:grpSp>
        <p:nvGrpSpPr>
          <p:cNvPr id="152" name="Group 152"/>
          <p:cNvGrpSpPr/>
          <p:nvPr/>
        </p:nvGrpSpPr>
        <p:grpSpPr>
          <a:xfrm>
            <a:off x="23107504" y="31654144"/>
            <a:ext cx="6549836" cy="1051147"/>
            <a:chOff x="0" y="-1"/>
            <a:chExt cx="6549835" cy="1051146"/>
          </a:xfrm>
        </p:grpSpPr>
        <p:sp>
          <p:nvSpPr>
            <p:cNvPr id="150" name="Shape 150"/>
            <p:cNvSpPr/>
            <p:nvPr/>
          </p:nvSpPr>
          <p:spPr>
            <a:xfrm>
              <a:off x="-1" y="-2"/>
              <a:ext cx="6549837" cy="926907"/>
            </a:xfrm>
            <a:prstGeom prst="rect">
              <a:avLst/>
            </a:prstGeom>
            <a:solidFill>
              <a:srgbClr val="2A2A2A"/>
            </a:solidFill>
            <a:ln w="12700" cap="flat">
              <a:noFill/>
              <a:miter lim="400000"/>
            </a:ln>
            <a:effectLst/>
          </p:spPr>
          <p:txBody>
            <a:bodyPr wrap="square" lIns="45718" tIns="45718" rIns="45718" bIns="45718" numCol="1" anchor="t">
              <a:noAutofit/>
            </a:bodyPr>
            <a:lstStyle/>
            <a:p>
              <a:pPr algn="ctr">
                <a:defRPr sz="6000">
                  <a:solidFill>
                    <a:srgbClr val="4DC0B2"/>
                  </a:solidFill>
                  <a:latin typeface="Bradley Hand ITC TT-Bold"/>
                  <a:ea typeface="Bradley Hand ITC TT-Bold"/>
                  <a:cs typeface="Bradley Hand ITC TT-Bold"/>
                  <a:sym typeface="Bradley Hand ITC TT-Bold"/>
                </a:defRPr>
              </a:pPr>
            </a:p>
          </p:txBody>
        </p:sp>
        <p:sp>
          <p:nvSpPr>
            <p:cNvPr id="151" name="Shape 151"/>
            <p:cNvSpPr/>
            <p:nvPr/>
          </p:nvSpPr>
          <p:spPr>
            <a:xfrm>
              <a:off x="-1" y="-1"/>
              <a:ext cx="6549837" cy="10511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323" tIns="49323" rIns="49323" bIns="49323" numCol="1" anchor="t">
              <a:spAutoFit/>
            </a:bodyPr>
            <a:lstStyle>
              <a:lvl1pPr algn="ctr">
                <a:defRPr sz="6000">
                  <a:solidFill>
                    <a:srgbClr val="4DC0B2"/>
                  </a:solidFill>
                  <a:latin typeface="Bradley Hand ITC TT-Bold"/>
                  <a:ea typeface="Bradley Hand ITC TT-Bold"/>
                  <a:cs typeface="Bradley Hand ITC TT-Bold"/>
                  <a:sym typeface="Bradley Hand ITC TT-Bold"/>
                </a:defRPr>
              </a:lvl1pPr>
            </a:lstStyle>
            <a:p>
              <a:pPr/>
              <a:r>
                <a:t>Summary</a:t>
              </a:r>
            </a:p>
          </p:txBody>
        </p:sp>
      </p:grpSp>
      <p:grpSp>
        <p:nvGrpSpPr>
          <p:cNvPr id="155" name="Group 155"/>
          <p:cNvGrpSpPr/>
          <p:nvPr/>
        </p:nvGrpSpPr>
        <p:grpSpPr>
          <a:xfrm>
            <a:off x="23306509" y="18221547"/>
            <a:ext cx="6549834" cy="1051147"/>
            <a:chOff x="0" y="-1"/>
            <a:chExt cx="6549832" cy="1051146"/>
          </a:xfrm>
        </p:grpSpPr>
        <p:sp>
          <p:nvSpPr>
            <p:cNvPr id="153" name="Shape 153"/>
            <p:cNvSpPr/>
            <p:nvPr/>
          </p:nvSpPr>
          <p:spPr>
            <a:xfrm>
              <a:off x="-1" y="-2"/>
              <a:ext cx="6549833" cy="926907"/>
            </a:xfrm>
            <a:prstGeom prst="rect">
              <a:avLst/>
            </a:prstGeom>
            <a:solidFill>
              <a:srgbClr val="2A2A2A"/>
            </a:solidFill>
            <a:ln w="12700" cap="flat">
              <a:noFill/>
              <a:miter lim="400000"/>
            </a:ln>
            <a:effectLst/>
          </p:spPr>
          <p:txBody>
            <a:bodyPr wrap="square" lIns="45718" tIns="45718" rIns="45718" bIns="45718" numCol="1" anchor="t">
              <a:noAutofit/>
            </a:bodyPr>
            <a:lstStyle/>
            <a:p>
              <a:pPr algn="ctr">
                <a:defRPr sz="6000">
                  <a:solidFill>
                    <a:srgbClr val="4DC0B2"/>
                  </a:solidFill>
                  <a:latin typeface="Bradley Hand ITC TT-Bold"/>
                  <a:ea typeface="Bradley Hand ITC TT-Bold"/>
                  <a:cs typeface="Bradley Hand ITC TT-Bold"/>
                  <a:sym typeface="Bradley Hand ITC TT-Bold"/>
                </a:defRPr>
              </a:pPr>
            </a:p>
          </p:txBody>
        </p:sp>
        <p:sp>
          <p:nvSpPr>
            <p:cNvPr id="154" name="Shape 154"/>
            <p:cNvSpPr/>
            <p:nvPr/>
          </p:nvSpPr>
          <p:spPr>
            <a:xfrm>
              <a:off x="-1" y="-1"/>
              <a:ext cx="6549833" cy="10511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323" tIns="49323" rIns="49323" bIns="49323" numCol="1" anchor="t">
              <a:spAutoFit/>
            </a:bodyPr>
            <a:lstStyle>
              <a:lvl1pPr algn="ctr">
                <a:defRPr sz="6000">
                  <a:solidFill>
                    <a:srgbClr val="4DC0B2"/>
                  </a:solidFill>
                  <a:latin typeface="Bradley Hand ITC TT-Bold"/>
                  <a:ea typeface="Bradley Hand ITC TT-Bold"/>
                  <a:cs typeface="Bradley Hand ITC TT-Bold"/>
                  <a:sym typeface="Bradley Hand ITC TT-Bold"/>
                </a:defRPr>
              </a:lvl1pPr>
            </a:lstStyle>
            <a:p>
              <a:pPr/>
              <a:r>
                <a:t>Implementations</a:t>
              </a:r>
            </a:p>
          </p:txBody>
        </p:sp>
      </p:grpSp>
      <p:sp>
        <p:nvSpPr>
          <p:cNvPr id="156" name="Shape 156"/>
          <p:cNvSpPr/>
          <p:nvPr/>
        </p:nvSpPr>
        <p:spPr>
          <a:xfrm>
            <a:off x="22112315" y="7080118"/>
            <a:ext cx="8938223" cy="10599741"/>
          </a:xfrm>
          <a:prstGeom prst="roundRect">
            <a:avLst>
              <a:gd name="adj" fmla="val 12298"/>
            </a:avLst>
          </a:prstGeom>
          <a:solidFill>
            <a:srgbClr val="51CDC9"/>
          </a:solidFill>
          <a:ln w="38100">
            <a:solidFill>
              <a:srgbClr val="F79041"/>
            </a:solidFill>
            <a:miter lim="400000"/>
          </a:ln>
          <a:effectLst>
            <a:outerShdw sx="100000" sy="100000" kx="0" ky="0" algn="b" rotWithShape="0" blurRad="190500" dist="8455" dir="5400000">
              <a:srgbClr val="000000"/>
            </a:outerShdw>
          </a:effectLst>
        </p:spPr>
        <p:txBody>
          <a:bodyPr lIns="45718" tIns="45718" rIns="45718" bIns="45718"/>
          <a:lstStyle/>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pPr>
          </a:p>
        </p:txBody>
      </p:sp>
      <p:grpSp>
        <p:nvGrpSpPr>
          <p:cNvPr id="159" name="Group 159"/>
          <p:cNvGrpSpPr/>
          <p:nvPr/>
        </p:nvGrpSpPr>
        <p:grpSpPr>
          <a:xfrm>
            <a:off x="23306509" y="6387459"/>
            <a:ext cx="6549834" cy="1051147"/>
            <a:chOff x="0" y="-1"/>
            <a:chExt cx="6549832" cy="1051146"/>
          </a:xfrm>
        </p:grpSpPr>
        <p:sp>
          <p:nvSpPr>
            <p:cNvPr id="157" name="Shape 157"/>
            <p:cNvSpPr/>
            <p:nvPr/>
          </p:nvSpPr>
          <p:spPr>
            <a:xfrm>
              <a:off x="-1" y="-2"/>
              <a:ext cx="6549833" cy="926907"/>
            </a:xfrm>
            <a:prstGeom prst="rect">
              <a:avLst/>
            </a:prstGeom>
            <a:solidFill>
              <a:srgbClr val="2A2A2A"/>
            </a:solidFill>
            <a:ln w="12700" cap="flat">
              <a:noFill/>
              <a:miter lim="400000"/>
            </a:ln>
            <a:effectLst/>
          </p:spPr>
          <p:txBody>
            <a:bodyPr wrap="square" lIns="45718" tIns="45718" rIns="45718" bIns="45718" numCol="1" anchor="t">
              <a:noAutofit/>
            </a:bodyPr>
            <a:lstStyle/>
            <a:p>
              <a:pPr algn="ctr">
                <a:defRPr sz="6000">
                  <a:solidFill>
                    <a:srgbClr val="4DC0B2"/>
                  </a:solidFill>
                  <a:latin typeface="Bradley Hand ITC TT-Bold"/>
                  <a:ea typeface="Bradley Hand ITC TT-Bold"/>
                  <a:cs typeface="Bradley Hand ITC TT-Bold"/>
                  <a:sym typeface="Bradley Hand ITC TT-Bold"/>
                </a:defRPr>
              </a:pPr>
            </a:p>
          </p:txBody>
        </p:sp>
        <p:sp>
          <p:nvSpPr>
            <p:cNvPr id="158" name="Shape 158"/>
            <p:cNvSpPr/>
            <p:nvPr/>
          </p:nvSpPr>
          <p:spPr>
            <a:xfrm>
              <a:off x="-1" y="-1"/>
              <a:ext cx="6549833" cy="10511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323" tIns="49323" rIns="49323" bIns="49323" numCol="1" anchor="t">
              <a:spAutoFit/>
            </a:bodyPr>
            <a:lstStyle>
              <a:lvl1pPr algn="ctr">
                <a:defRPr sz="6000">
                  <a:solidFill>
                    <a:srgbClr val="4DC0B2"/>
                  </a:solidFill>
                  <a:latin typeface="Bradley Hand ITC TT-Bold"/>
                  <a:ea typeface="Bradley Hand ITC TT-Bold"/>
                  <a:cs typeface="Bradley Hand ITC TT-Bold"/>
                  <a:sym typeface="Bradley Hand ITC TT-Bold"/>
                </a:defRPr>
              </a:lvl1pPr>
            </a:lstStyle>
            <a:p>
              <a:pPr/>
              <a:r>
                <a:t>Requirements</a:t>
              </a:r>
            </a:p>
          </p:txBody>
        </p:sp>
      </p:grpSp>
      <p:grpSp>
        <p:nvGrpSpPr>
          <p:cNvPr id="162" name="Group 162"/>
          <p:cNvGrpSpPr/>
          <p:nvPr/>
        </p:nvGrpSpPr>
        <p:grpSpPr>
          <a:xfrm>
            <a:off x="1417385" y="22169695"/>
            <a:ext cx="10146760" cy="7138843"/>
            <a:chOff x="0" y="-1"/>
            <a:chExt cx="10146759" cy="7138842"/>
          </a:xfrm>
        </p:grpSpPr>
        <p:sp>
          <p:nvSpPr>
            <p:cNvPr id="160" name="Shape 160"/>
            <p:cNvSpPr/>
            <p:nvPr/>
          </p:nvSpPr>
          <p:spPr>
            <a:xfrm>
              <a:off x="-1" y="-2"/>
              <a:ext cx="10146760" cy="7138844"/>
            </a:xfrm>
            <a:prstGeom prst="roundRect">
              <a:avLst>
                <a:gd name="adj" fmla="val 15283"/>
              </a:avLst>
            </a:prstGeom>
            <a:solidFill>
              <a:srgbClr val="51CDC9"/>
            </a:solidFill>
            <a:ln w="38100" cap="flat">
              <a:solidFill>
                <a:srgbClr val="F79041"/>
              </a:solidFill>
              <a:prstDash val="solid"/>
              <a:miter lim="400000"/>
            </a:ln>
            <a:effectLst>
              <a:outerShdw sx="100000" sy="100000" kx="0" ky="0" algn="b" rotWithShape="0" blurRad="190500" dist="8455" dir="5400000">
                <a:srgbClr val="000000"/>
              </a:outerShdw>
            </a:effectLst>
          </p:spPr>
          <p:txBody>
            <a:bodyPr wrap="square" lIns="45718" tIns="45718" rIns="45718" bIns="45718" numCol="1" anchor="t">
              <a:noAutofit/>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pPr>
            </a:p>
          </p:txBody>
        </p:sp>
        <p:sp>
          <p:nvSpPr>
            <p:cNvPr id="161" name="Shape 161"/>
            <p:cNvSpPr/>
            <p:nvPr/>
          </p:nvSpPr>
          <p:spPr>
            <a:xfrm>
              <a:off x="319550" y="319548"/>
              <a:ext cx="9507658" cy="309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79400" tIns="279400" rIns="279400" bIns="279400" numCol="1" anchor="t">
              <a:spAutoFit/>
            </a:bodyPr>
            <a:lstStyle/>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pPr>
            </a:p>
            <a:p>
              <a:pPr lvl="5" indent="1143000" algn="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pPr>
              <a:r>
                <a:t>     </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pPr>
            </a:p>
          </p:txBody>
        </p:sp>
      </p:grpSp>
      <p:grpSp>
        <p:nvGrpSpPr>
          <p:cNvPr id="165" name="Group 165"/>
          <p:cNvGrpSpPr/>
          <p:nvPr/>
        </p:nvGrpSpPr>
        <p:grpSpPr>
          <a:xfrm>
            <a:off x="3215850" y="21579700"/>
            <a:ext cx="6549833" cy="1051147"/>
            <a:chOff x="0" y="0"/>
            <a:chExt cx="6549831" cy="1051146"/>
          </a:xfrm>
        </p:grpSpPr>
        <p:sp>
          <p:nvSpPr>
            <p:cNvPr id="163" name="Shape 163"/>
            <p:cNvSpPr/>
            <p:nvPr/>
          </p:nvSpPr>
          <p:spPr>
            <a:xfrm>
              <a:off x="-1" y="-1"/>
              <a:ext cx="6549833" cy="926907"/>
            </a:xfrm>
            <a:prstGeom prst="rect">
              <a:avLst/>
            </a:prstGeom>
            <a:solidFill>
              <a:srgbClr val="2A2A2A"/>
            </a:solidFill>
            <a:ln w="12700" cap="flat">
              <a:noFill/>
              <a:miter lim="400000"/>
            </a:ln>
            <a:effectLst/>
          </p:spPr>
          <p:txBody>
            <a:bodyPr wrap="square" lIns="45718" tIns="45718" rIns="45718" bIns="45718" numCol="1" anchor="t">
              <a:noAutofit/>
            </a:bodyPr>
            <a:lstStyle/>
            <a:p>
              <a:pPr algn="ctr">
                <a:defRPr sz="6000">
                  <a:solidFill>
                    <a:srgbClr val="4DC0B2"/>
                  </a:solidFill>
                  <a:latin typeface="Bradley Hand ITC TT-Bold"/>
                  <a:ea typeface="Bradley Hand ITC TT-Bold"/>
                  <a:cs typeface="Bradley Hand ITC TT-Bold"/>
                  <a:sym typeface="Bradley Hand ITC TT-Bold"/>
                </a:defRPr>
              </a:pPr>
            </a:p>
          </p:txBody>
        </p:sp>
        <p:sp>
          <p:nvSpPr>
            <p:cNvPr id="164" name="Shape 164"/>
            <p:cNvSpPr/>
            <p:nvPr/>
          </p:nvSpPr>
          <p:spPr>
            <a:xfrm>
              <a:off x="-1" y="-1"/>
              <a:ext cx="6549833" cy="10511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323" tIns="49323" rIns="49323" bIns="49323" numCol="1" anchor="t">
              <a:spAutoFit/>
            </a:bodyPr>
            <a:lstStyle>
              <a:lvl1pPr algn="ctr">
                <a:defRPr sz="6000">
                  <a:solidFill>
                    <a:srgbClr val="4DC0B2"/>
                  </a:solidFill>
                  <a:latin typeface="Bradley Hand ITC TT-Bold"/>
                  <a:ea typeface="Bradley Hand ITC TT-Bold"/>
                  <a:cs typeface="Bradley Hand ITC TT-Bold"/>
                  <a:sym typeface="Bradley Hand ITC TT-Bold"/>
                </a:defRPr>
              </a:lvl1pPr>
            </a:lstStyle>
            <a:p>
              <a:pPr/>
              <a:r>
                <a:t>System Design</a:t>
              </a:r>
            </a:p>
          </p:txBody>
        </p:sp>
      </p:grpSp>
      <p:pic>
        <p:nvPicPr>
          <p:cNvPr id="166" name="image2.png"/>
          <p:cNvPicPr>
            <a:picLocks noChangeAspect="1"/>
          </p:cNvPicPr>
          <p:nvPr/>
        </p:nvPicPr>
        <p:blipFill>
          <a:blip r:embed="rId3">
            <a:extLst/>
          </a:blip>
          <a:stretch>
            <a:fillRect/>
          </a:stretch>
        </p:blipFill>
        <p:spPr>
          <a:xfrm>
            <a:off x="25266975" y="19471137"/>
            <a:ext cx="2628904" cy="2628903"/>
          </a:xfrm>
          <a:prstGeom prst="rect">
            <a:avLst/>
          </a:prstGeom>
          <a:ln w="12700">
            <a:miter lim="400000"/>
          </a:ln>
        </p:spPr>
      </p:pic>
      <p:pic>
        <p:nvPicPr>
          <p:cNvPr id="167" name="image3.png"/>
          <p:cNvPicPr>
            <a:picLocks noChangeAspect="1"/>
          </p:cNvPicPr>
          <p:nvPr/>
        </p:nvPicPr>
        <p:blipFill>
          <a:blip r:embed="rId4">
            <a:extLst/>
          </a:blip>
          <a:stretch>
            <a:fillRect/>
          </a:stretch>
        </p:blipFill>
        <p:spPr>
          <a:xfrm>
            <a:off x="6611701" y="1305133"/>
            <a:ext cx="3401512" cy="3494451"/>
          </a:xfrm>
          <a:prstGeom prst="rect">
            <a:avLst/>
          </a:prstGeom>
          <a:ln w="12700">
            <a:miter lim="400000"/>
          </a:ln>
        </p:spPr>
      </p:pic>
      <p:sp>
        <p:nvSpPr>
          <p:cNvPr id="168" name="Shape 168"/>
          <p:cNvSpPr/>
          <p:nvPr/>
        </p:nvSpPr>
        <p:spPr>
          <a:xfrm>
            <a:off x="13673531" y="2740974"/>
            <a:ext cx="6001360" cy="1326661"/>
          </a:xfrm>
          <a:prstGeom prst="rect">
            <a:avLst/>
          </a:prstGeom>
          <a:gradFill>
            <a:gsLst>
              <a:gs pos="0">
                <a:srgbClr val="000000"/>
              </a:gs>
              <a:gs pos="100000">
                <a:srgbClr val="8C8C8C"/>
              </a:gs>
            </a:gsLst>
            <a:lin ang="16200000"/>
          </a:gra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8800">
                <a:solidFill>
                  <a:srgbClr val="53C4B4"/>
                </a:solidFill>
                <a:latin typeface="Times New Roman"/>
                <a:ea typeface="Times New Roman"/>
                <a:cs typeface="Times New Roman"/>
                <a:sym typeface="Times New Roman"/>
              </a:defRPr>
            </a:lvl1pPr>
          </a:lstStyle>
          <a:p>
            <a:pPr/>
            <a:r>
              <a:t>NEAT 1.0</a:t>
            </a:r>
          </a:p>
        </p:txBody>
      </p:sp>
      <p:pic>
        <p:nvPicPr>
          <p:cNvPr id="169" name="image5.png"/>
          <p:cNvPicPr>
            <a:picLocks noChangeAspect="1"/>
          </p:cNvPicPr>
          <p:nvPr/>
        </p:nvPicPr>
        <p:blipFill>
          <a:blip r:embed="rId5">
            <a:extLst/>
          </a:blip>
          <a:stretch>
            <a:fillRect/>
          </a:stretch>
        </p:blipFill>
        <p:spPr>
          <a:xfrm>
            <a:off x="23241362" y="7586926"/>
            <a:ext cx="6680130" cy="5716945"/>
          </a:xfrm>
          <a:prstGeom prst="rect">
            <a:avLst/>
          </a:prstGeom>
          <a:ln w="12700">
            <a:miter lim="400000"/>
          </a:ln>
        </p:spPr>
      </p:pic>
      <p:pic>
        <p:nvPicPr>
          <p:cNvPr id="170" name="image6.png"/>
          <p:cNvPicPr>
            <a:picLocks noChangeAspect="1"/>
          </p:cNvPicPr>
          <p:nvPr/>
        </p:nvPicPr>
        <p:blipFill>
          <a:blip r:embed="rId6">
            <a:extLst/>
          </a:blip>
          <a:stretch>
            <a:fillRect/>
          </a:stretch>
        </p:blipFill>
        <p:spPr>
          <a:xfrm>
            <a:off x="13382775" y="15140136"/>
            <a:ext cx="6727112" cy="3698831"/>
          </a:xfrm>
          <a:prstGeom prst="rect">
            <a:avLst/>
          </a:prstGeom>
          <a:ln w="12700">
            <a:miter lim="400000"/>
          </a:ln>
        </p:spPr>
      </p:pic>
      <p:sp>
        <p:nvSpPr>
          <p:cNvPr id="171" name="Shape 171"/>
          <p:cNvSpPr/>
          <p:nvPr/>
        </p:nvSpPr>
        <p:spPr>
          <a:xfrm>
            <a:off x="1208037" y="41592155"/>
            <a:ext cx="30502328" cy="1497984"/>
          </a:xfrm>
          <a:prstGeom prst="roundRect">
            <a:avLst>
              <a:gd name="adj" fmla="val 50000"/>
            </a:avLst>
          </a:prstGeom>
          <a:solidFill>
            <a:srgbClr val="51CDC9"/>
          </a:solidFill>
          <a:ln w="38100">
            <a:solidFill>
              <a:srgbClr val="F79041"/>
            </a:solidFill>
          </a:ln>
          <a:effectLst>
            <a:outerShdw sx="100000" sy="100000" kx="0" ky="0" algn="b" rotWithShape="0" blurRad="190500" dist="8455" dir="5400000">
              <a:srgbClr val="000000"/>
            </a:outerShdw>
          </a:effectLst>
        </p:spPr>
        <p:txBody>
          <a:bodyPr lIns="45718" tIns="45718" rIns="45718" bIns="45718" anchor="ctr"/>
          <a:lstStyle/>
          <a:p>
            <a: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pPr>
          </a:p>
        </p:txBody>
      </p:sp>
      <p:grpSp>
        <p:nvGrpSpPr>
          <p:cNvPr id="174" name="Group 174"/>
          <p:cNvGrpSpPr/>
          <p:nvPr/>
        </p:nvGrpSpPr>
        <p:grpSpPr>
          <a:xfrm>
            <a:off x="2080399" y="41183469"/>
            <a:ext cx="5235121" cy="761875"/>
            <a:chOff x="0" y="-1"/>
            <a:chExt cx="5235119" cy="761874"/>
          </a:xfrm>
        </p:grpSpPr>
        <p:sp>
          <p:nvSpPr>
            <p:cNvPr id="172" name="Shape 172"/>
            <p:cNvSpPr/>
            <p:nvPr/>
          </p:nvSpPr>
          <p:spPr>
            <a:xfrm>
              <a:off x="0" y="-1"/>
              <a:ext cx="5235121" cy="761875"/>
            </a:xfrm>
            <a:prstGeom prst="rect">
              <a:avLst/>
            </a:prstGeom>
            <a:solidFill>
              <a:srgbClr val="2A2A2A"/>
            </a:solidFill>
            <a:ln w="12700" cap="flat">
              <a:noFill/>
              <a:miter lim="400000"/>
            </a:ln>
            <a:effectLst/>
          </p:spPr>
          <p:txBody>
            <a:bodyPr wrap="square" lIns="45718" tIns="45718" rIns="45718" bIns="45718" numCol="1" anchor="t">
              <a:noAutofit/>
            </a:bodyPr>
            <a:lstStyle/>
            <a:p>
              <a:pPr algn="ctr">
                <a:defRPr sz="4100">
                  <a:solidFill>
                    <a:srgbClr val="4DC0B2"/>
                  </a:solidFill>
                  <a:latin typeface="Bradley Hand ITC TT-Bold"/>
                  <a:ea typeface="Bradley Hand ITC TT-Bold"/>
                  <a:cs typeface="Bradley Hand ITC TT-Bold"/>
                  <a:sym typeface="Bradley Hand ITC TT-Bold"/>
                </a:defRPr>
              </a:pPr>
            </a:p>
          </p:txBody>
        </p:sp>
        <p:sp>
          <p:nvSpPr>
            <p:cNvPr id="173" name="Shape 173"/>
            <p:cNvSpPr/>
            <p:nvPr/>
          </p:nvSpPr>
          <p:spPr>
            <a:xfrm>
              <a:off x="0" y="-2"/>
              <a:ext cx="5235121" cy="7463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9323" tIns="49323" rIns="49323" bIns="49323" numCol="1" anchor="t">
              <a:spAutoFit/>
            </a:bodyPr>
            <a:lstStyle>
              <a:lvl1pPr algn="ctr">
                <a:defRPr sz="4100">
                  <a:solidFill>
                    <a:srgbClr val="4DC0B2"/>
                  </a:solidFill>
                  <a:latin typeface="Bradley Hand ITC TT-Bold"/>
                  <a:ea typeface="Bradley Hand ITC TT-Bold"/>
                  <a:cs typeface="Bradley Hand ITC TT-Bold"/>
                  <a:sym typeface="Bradley Hand ITC TT-Bold"/>
                </a:defRPr>
              </a:lvl1pPr>
            </a:lstStyle>
            <a:p>
              <a:pPr/>
              <a:r>
                <a:t>Acknowledgement</a:t>
              </a:r>
            </a:p>
          </p:txBody>
        </p:sp>
      </p:grpSp>
      <p:sp>
        <p:nvSpPr>
          <p:cNvPr id="175" name="Shape 175"/>
          <p:cNvSpPr/>
          <p:nvPr/>
        </p:nvSpPr>
        <p:spPr>
          <a:xfrm>
            <a:off x="3083520" y="41866253"/>
            <a:ext cx="26751360" cy="949783"/>
          </a:xfrm>
          <a:prstGeom prst="rect">
            <a:avLst/>
          </a:prstGeom>
          <a:ln w="12700">
            <a:miter lim="400000"/>
          </a:ln>
          <a:extLst>
            <a:ext uri="{C572A759-6A51-4108-AA02-DFA0A04FC94B}">
              <ma14:wrappingTextBoxFlag xmlns:ma14="http://schemas.microsoft.com/office/mac/drawingml/2011/main" val="1"/>
            </a:ext>
          </a:extLst>
        </p:spPr>
        <p:txBody>
          <a:bodyPr lIns="49323" tIns="49323" rIns="49323" bIns="49323">
            <a:spAutoFit/>
          </a:bodyPr>
          <a:lstStyle/>
          <a:p>
            <a:pPr marL="493712" indent="-493712" algn="ctr">
              <a:defRPr sz="3000">
                <a:latin typeface="Arial"/>
                <a:ea typeface="Arial"/>
                <a:cs typeface="Arial"/>
                <a:sym typeface="Arial"/>
              </a:defRPr>
            </a:pPr>
            <a:r>
              <a:t>The material presented in this poster is based on the work of Pierre Jimenez, Justin Lopez, Nelson Cruz, Fernando Campo, and Gabriel Fernandez. </a:t>
            </a:r>
          </a:p>
          <a:p>
            <a:pPr marL="493712" indent="-493712" algn="ctr">
              <a:defRPr sz="3000">
                <a:latin typeface="Arial"/>
                <a:ea typeface="Arial"/>
                <a:cs typeface="Arial"/>
                <a:sym typeface="Arial"/>
              </a:defRPr>
            </a:pPr>
            <a:r>
              <a:t>I am thankful to the help that I received from my fellow developers and the start-up team at large.</a:t>
            </a:r>
          </a:p>
        </p:txBody>
      </p:sp>
      <p:pic>
        <p:nvPicPr>
          <p:cNvPr id="176" name="image7.png"/>
          <p:cNvPicPr>
            <a:picLocks noChangeAspect="1"/>
          </p:cNvPicPr>
          <p:nvPr/>
        </p:nvPicPr>
        <p:blipFill>
          <a:blip r:embed="rId7">
            <a:extLst/>
          </a:blip>
          <a:stretch>
            <a:fillRect/>
          </a:stretch>
        </p:blipFill>
        <p:spPr>
          <a:xfrm>
            <a:off x="13280015" y="19089107"/>
            <a:ext cx="6932636" cy="3417499"/>
          </a:xfrm>
          <a:prstGeom prst="rect">
            <a:avLst/>
          </a:prstGeom>
          <a:ln w="12700">
            <a:miter lim="400000"/>
          </a:ln>
        </p:spPr>
      </p:pic>
      <p:pic>
        <p:nvPicPr>
          <p:cNvPr id="177" name="image8.png"/>
          <p:cNvPicPr>
            <a:picLocks noChangeAspect="1"/>
          </p:cNvPicPr>
          <p:nvPr/>
        </p:nvPicPr>
        <p:blipFill>
          <a:blip r:embed="rId8">
            <a:extLst/>
          </a:blip>
          <a:stretch>
            <a:fillRect/>
          </a:stretch>
        </p:blipFill>
        <p:spPr>
          <a:xfrm>
            <a:off x="12366938" y="22803093"/>
            <a:ext cx="8758785" cy="4662953"/>
          </a:xfrm>
          <a:prstGeom prst="rect">
            <a:avLst/>
          </a:prstGeom>
          <a:ln w="12700">
            <a:miter lim="400000"/>
          </a:ln>
        </p:spPr>
      </p:pic>
      <p:sp>
        <p:nvSpPr>
          <p:cNvPr id="178" name="Shape 178"/>
          <p:cNvSpPr/>
          <p:nvPr/>
        </p:nvSpPr>
        <p:spPr>
          <a:xfrm>
            <a:off x="22800910" y="13600230"/>
            <a:ext cx="7561031" cy="3469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200"/>
            </a:lvl1pPr>
          </a:lstStyle>
          <a:p>
            <a:pPr/>
            <a:r>
              <a:t>Most of my contribution was on the front end. On the Front end I created functionality for adding tasks and assignments. I also implemented the ability to join assignments. As a team we created a dashboard that is appealing and easy to navigate.</a:t>
            </a:r>
          </a:p>
        </p:txBody>
      </p:sp>
      <p:sp>
        <p:nvSpPr>
          <p:cNvPr id="179" name="Shape 179"/>
          <p:cNvSpPr/>
          <p:nvPr/>
        </p:nvSpPr>
        <p:spPr>
          <a:xfrm>
            <a:off x="13043889" y="8330340"/>
            <a:ext cx="7404884" cy="3914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lvl1pPr>
          </a:lstStyle>
          <a:p>
            <a:pPr/>
            <a:r>
              <a:t>Our current system allows students to create their own classes, assignments, and tasks. The system also allows students to join assignments, this functionality is for the case in which a teachers are creating the assignment</a:t>
            </a:r>
          </a:p>
        </p:txBody>
      </p:sp>
      <p:sp>
        <p:nvSpPr>
          <p:cNvPr id="180" name="Shape 180"/>
          <p:cNvSpPr/>
          <p:nvPr/>
        </p:nvSpPr>
        <p:spPr>
          <a:xfrm>
            <a:off x="2475575" y="31074270"/>
            <a:ext cx="8030383" cy="9540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000"/>
            </a:pPr>
            <a:r>
              <a:t>Test Case 1 (Sunny Day)</a:t>
            </a:r>
            <a:endParaRPr>
              <a:latin typeface="Arial"/>
              <a:ea typeface="Arial"/>
              <a:cs typeface="Arial"/>
              <a:sym typeface="Arial"/>
            </a:endParaRPr>
          </a:p>
          <a:p>
            <a:pPr>
              <a:defRPr sz="2000"/>
            </a:pPr>
          </a:p>
          <a:p>
            <a:pPr>
              <a:defRPr b="1" sz="2000"/>
            </a:pPr>
            <a:r>
              <a:t>Purpose</a:t>
            </a:r>
          </a:p>
          <a:p>
            <a:pPr>
              <a:defRPr sz="2000"/>
            </a:pPr>
            <a:r>
              <a:t>Ensure user can add assignment</a:t>
            </a:r>
            <a:endParaRPr>
              <a:latin typeface="Arial"/>
              <a:ea typeface="Arial"/>
              <a:cs typeface="Arial"/>
              <a:sym typeface="Arial"/>
            </a:endParaRPr>
          </a:p>
          <a:p>
            <a:pPr>
              <a:defRPr b="1" sz="2000"/>
            </a:pPr>
            <a:r>
              <a:t>Precondition</a:t>
            </a:r>
          </a:p>
          <a:p>
            <a:pPr>
              <a:defRPr sz="2000"/>
            </a:pPr>
            <a:r>
              <a:t>User is logged in</a:t>
            </a:r>
          </a:p>
          <a:p>
            <a:pPr>
              <a:defRPr sz="2000"/>
            </a:pPr>
            <a:r>
              <a:t>User has added a class</a:t>
            </a:r>
          </a:p>
          <a:p>
            <a:pPr>
              <a:defRPr sz="2000"/>
            </a:pPr>
            <a:r>
              <a:t>User is part of a school</a:t>
            </a:r>
            <a:endParaRPr>
              <a:latin typeface="Arial"/>
              <a:ea typeface="Arial"/>
              <a:cs typeface="Arial"/>
              <a:sym typeface="Arial"/>
            </a:endParaRPr>
          </a:p>
          <a:p>
            <a:pPr>
              <a:defRPr b="1" sz="2000"/>
            </a:pPr>
            <a:r>
              <a:t>Input</a:t>
            </a:r>
          </a:p>
          <a:p>
            <a:pPr>
              <a:defRPr sz="2000"/>
            </a:pPr>
            <a:r>
              <a:t>Class is selected</a:t>
            </a:r>
          </a:p>
          <a:p>
            <a:pPr>
              <a:defRPr sz="2000"/>
            </a:pPr>
            <a:r>
              <a:t>Assignment Name</a:t>
            </a:r>
          </a:p>
          <a:p>
            <a:pPr>
              <a:defRPr sz="2000"/>
            </a:pPr>
            <a:r>
              <a:t>Due date of the assignment</a:t>
            </a:r>
            <a:endParaRPr>
              <a:latin typeface="Arial"/>
              <a:ea typeface="Arial"/>
              <a:cs typeface="Arial"/>
              <a:sym typeface="Arial"/>
            </a:endParaRPr>
          </a:p>
          <a:p>
            <a:pPr>
              <a:defRPr b="1" sz="2000"/>
            </a:pPr>
            <a:r>
              <a:t>Expected Result</a:t>
            </a:r>
          </a:p>
          <a:p>
            <a:pPr>
              <a:defRPr sz="2000"/>
            </a:pPr>
            <a:r>
              <a:t>User can see an added assignment on the dashboard</a:t>
            </a:r>
            <a:endParaRPr>
              <a:latin typeface="Arial"/>
              <a:ea typeface="Arial"/>
              <a:cs typeface="Arial"/>
              <a:sym typeface="Arial"/>
            </a:endParaRPr>
          </a:p>
          <a:p>
            <a:pPr>
              <a:defRPr b="1" sz="2000"/>
            </a:pPr>
            <a:r>
              <a:t>Actual Result</a:t>
            </a:r>
          </a:p>
          <a:p>
            <a:pPr>
              <a:defRPr sz="2000"/>
            </a:pPr>
            <a:r>
              <a:t>Added assignment on the dashboard</a:t>
            </a:r>
          </a:p>
          <a:p>
            <a:pPr>
              <a:defRPr sz="2000"/>
            </a:pPr>
          </a:p>
          <a:p>
            <a:pPr>
              <a:defRPr b="1" sz="2000"/>
            </a:pPr>
            <a:r>
              <a:t>Test Case 2 (Rainy Day)</a:t>
            </a:r>
            <a:endParaRPr>
              <a:latin typeface="Arial"/>
              <a:ea typeface="Arial"/>
              <a:cs typeface="Arial"/>
              <a:sym typeface="Arial"/>
            </a:endParaRPr>
          </a:p>
          <a:p>
            <a:pPr>
              <a:defRPr sz="2000"/>
            </a:pPr>
          </a:p>
          <a:p>
            <a:pPr>
              <a:defRPr b="1" sz="2000"/>
            </a:pPr>
            <a:r>
              <a:t>Purpose</a:t>
            </a:r>
          </a:p>
          <a:p>
            <a:pPr>
              <a:defRPr sz="2000"/>
            </a:pPr>
            <a:r>
              <a:t>Ensure that if a user does not select an assignment, assignment is not added</a:t>
            </a:r>
            <a:endParaRPr>
              <a:latin typeface="Arial"/>
              <a:ea typeface="Arial"/>
              <a:cs typeface="Arial"/>
              <a:sym typeface="Arial"/>
            </a:endParaRPr>
          </a:p>
          <a:p>
            <a:pPr>
              <a:defRPr b="1" sz="2000"/>
            </a:pPr>
            <a:r>
              <a:t>Precondition</a:t>
            </a:r>
          </a:p>
          <a:p>
            <a:pPr>
              <a:defRPr sz="2000"/>
            </a:pPr>
            <a:r>
              <a:t>User is logged in</a:t>
            </a:r>
          </a:p>
          <a:p>
            <a:pPr>
              <a:defRPr sz="2000"/>
            </a:pPr>
            <a:r>
              <a:t>User is part of a school</a:t>
            </a:r>
            <a:endParaRPr>
              <a:latin typeface="Arial"/>
              <a:ea typeface="Arial"/>
              <a:cs typeface="Arial"/>
              <a:sym typeface="Arial"/>
            </a:endParaRPr>
          </a:p>
          <a:p>
            <a:pPr>
              <a:defRPr b="1" sz="2000"/>
            </a:pPr>
            <a:r>
              <a:t>Input</a:t>
            </a:r>
          </a:p>
          <a:p>
            <a:pPr>
              <a:defRPr sz="2000"/>
            </a:pPr>
            <a:r>
              <a:t>User selected a Neat class</a:t>
            </a:r>
            <a:endParaRPr>
              <a:latin typeface="Arial"/>
              <a:ea typeface="Arial"/>
              <a:cs typeface="Arial"/>
              <a:sym typeface="Arial"/>
            </a:endParaRPr>
          </a:p>
          <a:p>
            <a:pPr>
              <a:defRPr b="1" sz="2000"/>
            </a:pPr>
            <a:r>
              <a:t>Expected Result</a:t>
            </a:r>
          </a:p>
          <a:p>
            <a:pPr>
              <a:defRPr sz="2000"/>
            </a:pPr>
            <a:r>
              <a:t>No change in view</a:t>
            </a:r>
            <a:endParaRPr>
              <a:latin typeface="Arial"/>
              <a:ea typeface="Arial"/>
              <a:cs typeface="Arial"/>
              <a:sym typeface="Arial"/>
            </a:endParaRPr>
          </a:p>
          <a:p>
            <a:pPr>
              <a:defRPr b="1" sz="2000"/>
            </a:pPr>
            <a:r>
              <a:t>Actual Result</a:t>
            </a:r>
          </a:p>
          <a:p>
            <a:pPr>
              <a:defRPr sz="2000"/>
            </a:pPr>
            <a:r>
              <a:t>No change in view</a:t>
            </a:r>
          </a:p>
        </p:txBody>
      </p:sp>
      <p:grpSp>
        <p:nvGrpSpPr>
          <p:cNvPr id="183" name="Group 183"/>
          <p:cNvGrpSpPr/>
          <p:nvPr/>
        </p:nvGrpSpPr>
        <p:grpSpPr>
          <a:xfrm>
            <a:off x="2064209" y="22880641"/>
            <a:ext cx="8853114" cy="5716941"/>
            <a:chOff x="0" y="0"/>
            <a:chExt cx="8853113" cy="5716940"/>
          </a:xfrm>
        </p:grpSpPr>
        <p:pic>
          <p:nvPicPr>
            <p:cNvPr id="181" name="image11.png"/>
            <p:cNvPicPr>
              <a:picLocks noChangeAspect="1"/>
            </p:cNvPicPr>
            <p:nvPr/>
          </p:nvPicPr>
          <p:blipFill>
            <a:blip r:embed="rId9">
              <a:extLst/>
            </a:blip>
            <a:stretch>
              <a:fillRect/>
            </a:stretch>
          </p:blipFill>
          <p:spPr>
            <a:xfrm>
              <a:off x="5498412" y="1343905"/>
              <a:ext cx="3354701" cy="3029141"/>
            </a:xfrm>
            <a:prstGeom prst="rect">
              <a:avLst/>
            </a:prstGeom>
            <a:ln w="12700" cap="flat">
              <a:noFill/>
              <a:miter lim="400000"/>
            </a:ln>
            <a:effectLst/>
          </p:spPr>
        </p:pic>
        <p:sp>
          <p:nvSpPr>
            <p:cNvPr id="182" name="Shape 182"/>
            <p:cNvSpPr/>
            <p:nvPr/>
          </p:nvSpPr>
          <p:spPr>
            <a:xfrm>
              <a:off x="-1" y="-1"/>
              <a:ext cx="4617223" cy="571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p>
              <a:pPr marL="228600" indent="-228600">
                <a:buSzPct val="100000"/>
                <a:buChar char="•"/>
                <a:defRPr sz="3200">
                  <a:latin typeface="Arial"/>
                  <a:ea typeface="Arial"/>
                  <a:cs typeface="Arial"/>
                  <a:sym typeface="Arial"/>
                </a:defRPr>
              </a:pPr>
              <a:r>
                <a:t>A client server model was used for the system. </a:t>
              </a:r>
            </a:p>
            <a:p>
              <a:pPr>
                <a:defRPr sz="3200">
                  <a:latin typeface="Arial"/>
                  <a:ea typeface="Arial"/>
                  <a:cs typeface="Arial"/>
                  <a:sym typeface="Arial"/>
                </a:defRPr>
              </a:pPr>
            </a:p>
            <a:p>
              <a:pPr marL="228600" indent="-228600">
                <a:buSzPct val="100000"/>
                <a:buChar char="•"/>
                <a:defRPr sz="3200">
                  <a:latin typeface="Arial"/>
                  <a:ea typeface="Arial"/>
                  <a:cs typeface="Arial"/>
                  <a:sym typeface="Arial"/>
                </a:defRPr>
              </a:pPr>
              <a:r>
                <a:t>The database is accessed by the backend.</a:t>
              </a:r>
            </a:p>
            <a:p>
              <a:pPr>
                <a:defRPr sz="3200">
                  <a:latin typeface="Arial"/>
                  <a:ea typeface="Arial"/>
                  <a:cs typeface="Arial"/>
                  <a:sym typeface="Arial"/>
                </a:defRPr>
              </a:pPr>
            </a:p>
            <a:p>
              <a:pPr marL="228600" indent="-228600">
                <a:buSzPct val="100000"/>
                <a:buChar char="•"/>
                <a:defRPr sz="3200">
                  <a:latin typeface="Arial"/>
                  <a:ea typeface="Arial"/>
                  <a:cs typeface="Arial"/>
                  <a:sym typeface="Arial"/>
                </a:defRPr>
              </a:pPr>
              <a:r>
                <a:t>The front-end renders the data supplied by the backend and user input</a:t>
              </a:r>
            </a:p>
          </p:txBody>
        </p:sp>
      </p:grpSp>
      <p:sp>
        <p:nvSpPr>
          <p:cNvPr id="184" name="Shape 184"/>
          <p:cNvSpPr/>
          <p:nvPr/>
        </p:nvSpPr>
        <p:spPr>
          <a:xfrm>
            <a:off x="2016892" y="15394705"/>
            <a:ext cx="8947748" cy="4968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4000"/>
            </a:lvl1pPr>
          </a:lstStyle>
          <a:p>
            <a:pPr/>
            <a:r>
              <a:t>The Neat app breaks down assignments into manageable tasks. The difference between the Neat app and other task management apps is that Neat prioritizes assignments based on which assignment needs attention first despite what the due date is.</a:t>
            </a:r>
          </a:p>
        </p:txBody>
      </p:sp>
      <p:sp>
        <p:nvSpPr>
          <p:cNvPr id="185" name="Shape 185"/>
          <p:cNvSpPr/>
          <p:nvPr/>
        </p:nvSpPr>
        <p:spPr>
          <a:xfrm>
            <a:off x="24219225" y="22039484"/>
            <a:ext cx="4724404" cy="5480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3200">
                <a:latin typeface="Arial"/>
                <a:ea typeface="Arial"/>
                <a:cs typeface="Arial"/>
                <a:sym typeface="Arial"/>
              </a:defRPr>
            </a:lvl1pPr>
          </a:lstStyle>
          <a:p>
            <a:pPr/>
            <a:r>
              <a:t>Back-End Server Code</a:t>
            </a:r>
          </a:p>
        </p:txBody>
      </p:sp>
      <p:grpSp>
        <p:nvGrpSpPr>
          <p:cNvPr id="190" name="Group 190"/>
          <p:cNvGrpSpPr/>
          <p:nvPr/>
        </p:nvGrpSpPr>
        <p:grpSpPr>
          <a:xfrm>
            <a:off x="22697278" y="23211584"/>
            <a:ext cx="7768296" cy="2517067"/>
            <a:chOff x="-1" y="0"/>
            <a:chExt cx="7768294" cy="2517066"/>
          </a:xfrm>
        </p:grpSpPr>
        <p:pic>
          <p:nvPicPr>
            <p:cNvPr id="186" name="image12.png"/>
            <p:cNvPicPr>
              <a:picLocks noChangeAspect="1"/>
            </p:cNvPicPr>
            <p:nvPr/>
          </p:nvPicPr>
          <p:blipFill>
            <a:blip r:embed="rId10">
              <a:extLst/>
            </a:blip>
            <a:stretch>
              <a:fillRect/>
            </a:stretch>
          </p:blipFill>
          <p:spPr>
            <a:xfrm>
              <a:off x="34698" y="192667"/>
              <a:ext cx="3128980" cy="1219206"/>
            </a:xfrm>
            <a:prstGeom prst="rect">
              <a:avLst/>
            </a:prstGeom>
            <a:ln w="12700" cap="flat">
              <a:noFill/>
              <a:miter lim="400000"/>
            </a:ln>
            <a:effectLst/>
          </p:spPr>
        </p:pic>
        <p:pic>
          <p:nvPicPr>
            <p:cNvPr id="187" name="image1.jpeg"/>
            <p:cNvPicPr>
              <a:picLocks noChangeAspect="1"/>
            </p:cNvPicPr>
            <p:nvPr/>
          </p:nvPicPr>
          <p:blipFill>
            <a:blip r:embed="rId11">
              <a:extLst/>
            </a:blip>
            <a:stretch>
              <a:fillRect/>
            </a:stretch>
          </p:blipFill>
          <p:spPr>
            <a:xfrm>
              <a:off x="3926441" y="-1"/>
              <a:ext cx="3841853" cy="1604542"/>
            </a:xfrm>
            <a:prstGeom prst="rect">
              <a:avLst/>
            </a:prstGeom>
            <a:ln w="12700" cap="flat">
              <a:noFill/>
              <a:miter lim="400000"/>
            </a:ln>
            <a:effectLst/>
          </p:spPr>
        </p:pic>
        <p:sp>
          <p:nvSpPr>
            <p:cNvPr id="188" name="Shape 188"/>
            <p:cNvSpPr/>
            <p:nvPr/>
          </p:nvSpPr>
          <p:spPr>
            <a:xfrm>
              <a:off x="-2" y="1969025"/>
              <a:ext cx="3198373" cy="5480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sz="3200">
                  <a:latin typeface="Arial"/>
                  <a:ea typeface="Arial"/>
                  <a:cs typeface="Arial"/>
                  <a:sym typeface="Arial"/>
                </a:defRPr>
              </a:lvl1pPr>
            </a:lstStyle>
            <a:p>
              <a:pPr/>
              <a:r>
                <a:t>Hybrid Front-End</a:t>
              </a:r>
            </a:p>
          </p:txBody>
        </p:sp>
        <p:sp>
          <p:nvSpPr>
            <p:cNvPr id="189" name="Shape 189"/>
            <p:cNvSpPr/>
            <p:nvPr/>
          </p:nvSpPr>
          <p:spPr>
            <a:xfrm>
              <a:off x="3926441" y="1969025"/>
              <a:ext cx="3841853" cy="5480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algn="ctr">
                <a:defRPr sz="3200">
                  <a:latin typeface="Arial"/>
                  <a:ea typeface="Arial"/>
                  <a:cs typeface="Arial"/>
                  <a:sym typeface="Arial"/>
                </a:defRPr>
              </a:lvl1pPr>
            </a:lstStyle>
            <a:p>
              <a:pPr/>
              <a:r>
                <a:t>Repository</a:t>
              </a:r>
            </a:p>
          </p:txBody>
        </p:sp>
      </p:grpSp>
      <p:pic>
        <p:nvPicPr>
          <p:cNvPr id="191" name="image2.jpeg" descr="IOS : https://itunes.apple.com/app/pixlr-express-plus/id526783584?mt=8"/>
          <p:cNvPicPr>
            <a:picLocks noChangeAspect="1"/>
          </p:cNvPicPr>
          <p:nvPr/>
        </p:nvPicPr>
        <p:blipFill>
          <a:blip r:embed="rId12">
            <a:extLst/>
          </a:blip>
          <a:stretch>
            <a:fillRect/>
          </a:stretch>
        </p:blipFill>
        <p:spPr>
          <a:xfrm>
            <a:off x="24795486" y="26350568"/>
            <a:ext cx="3571881" cy="2348513"/>
          </a:xfrm>
          <a:prstGeom prst="rect">
            <a:avLst/>
          </a:prstGeom>
          <a:ln w="12700">
            <a:miter lim="400000"/>
          </a:ln>
        </p:spPr>
      </p:pic>
      <p:sp>
        <p:nvSpPr>
          <p:cNvPr id="192" name="Shape 192"/>
          <p:cNvSpPr/>
          <p:nvPr/>
        </p:nvSpPr>
        <p:spPr>
          <a:xfrm>
            <a:off x="24738235" y="29264588"/>
            <a:ext cx="3686379" cy="548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latin typeface="Arial"/>
                <a:ea typeface="Arial"/>
                <a:cs typeface="Arial"/>
                <a:sym typeface="Arial"/>
              </a:defRPr>
            </a:lvl1pPr>
          </a:lstStyle>
          <a:p>
            <a:pPr/>
            <a:r>
              <a:t>Operating System</a:t>
            </a:r>
          </a:p>
        </p:txBody>
      </p:sp>
      <p:sp>
        <p:nvSpPr>
          <p:cNvPr id="193" name="Shape 193"/>
          <p:cNvSpPr/>
          <p:nvPr/>
        </p:nvSpPr>
        <p:spPr>
          <a:xfrm>
            <a:off x="22679980" y="33394125"/>
            <a:ext cx="7404883" cy="6441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21105" indent="-421105" defTabSz="457200">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pPr>
            <a:r>
              <a:t>Task management app for tracking progress based on due dates</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pPr>
          </a:p>
          <a:p>
            <a:pPr marL="421105" indent="-421105" defTabSz="457200">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pPr>
            <a:r>
              <a:t>Users have the ability to add task</a:t>
            </a:r>
          </a:p>
          <a:p>
            <a:pPr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pPr>
          </a:p>
          <a:p>
            <a:pPr marL="421105" indent="-421105" defTabSz="457200">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200"/>
            </a:pPr>
            <a:r>
              <a:t>Users have the ability to join or make their own assignments</a:t>
            </a:r>
          </a:p>
        </p:txBody>
      </p:sp>
      <p:pic>
        <p:nvPicPr>
          <p:cNvPr id="194" name="image13.png"/>
          <p:cNvPicPr>
            <a:picLocks noChangeAspect="1"/>
          </p:cNvPicPr>
          <p:nvPr/>
        </p:nvPicPr>
        <p:blipFill>
          <a:blip r:embed="rId13">
            <a:extLst/>
          </a:blip>
          <a:stretch>
            <a:fillRect/>
          </a:stretch>
        </p:blipFill>
        <p:spPr>
          <a:xfrm>
            <a:off x="1165371" y="536520"/>
            <a:ext cx="5329803" cy="1671879"/>
          </a:xfrm>
          <a:prstGeom prst="rect">
            <a:avLst/>
          </a:prstGeom>
          <a:ln w="12700">
            <a:miter lim="400000"/>
          </a:ln>
        </p:spPr>
      </p:pic>
      <p:grpSp>
        <p:nvGrpSpPr>
          <p:cNvPr id="198" name="Group 198"/>
          <p:cNvGrpSpPr/>
          <p:nvPr/>
        </p:nvGrpSpPr>
        <p:grpSpPr>
          <a:xfrm>
            <a:off x="23335205" y="971335"/>
            <a:ext cx="8012539" cy="3939577"/>
            <a:chOff x="0" y="0"/>
            <a:chExt cx="8012538" cy="3939576"/>
          </a:xfrm>
        </p:grpSpPr>
        <p:pic>
          <p:nvPicPr>
            <p:cNvPr id="195" name="image1.jpeg"/>
            <p:cNvPicPr>
              <a:picLocks noChangeAspect="1"/>
            </p:cNvPicPr>
            <p:nvPr/>
          </p:nvPicPr>
          <p:blipFill>
            <a:blip r:embed="rId11">
              <a:extLst/>
            </a:blip>
            <a:stretch>
              <a:fillRect/>
            </a:stretch>
          </p:blipFill>
          <p:spPr>
            <a:xfrm>
              <a:off x="2450752" y="2640260"/>
              <a:ext cx="3111032" cy="1299316"/>
            </a:xfrm>
            <a:prstGeom prst="rect">
              <a:avLst/>
            </a:prstGeom>
            <a:ln w="12700" cap="flat">
              <a:noFill/>
              <a:miter lim="400000"/>
            </a:ln>
            <a:effectLst/>
          </p:spPr>
        </p:pic>
        <p:pic>
          <p:nvPicPr>
            <p:cNvPr id="196" name="image2.png"/>
            <p:cNvPicPr>
              <a:picLocks noChangeAspect="1"/>
            </p:cNvPicPr>
            <p:nvPr/>
          </p:nvPicPr>
          <p:blipFill>
            <a:blip r:embed="rId3">
              <a:extLst/>
            </a:blip>
            <a:stretch>
              <a:fillRect/>
            </a:stretch>
          </p:blipFill>
          <p:spPr>
            <a:xfrm>
              <a:off x="-1" y="-1"/>
              <a:ext cx="2628904" cy="2628907"/>
            </a:xfrm>
            <a:prstGeom prst="rect">
              <a:avLst/>
            </a:prstGeom>
            <a:ln w="12700" cap="flat">
              <a:noFill/>
              <a:miter lim="400000"/>
            </a:ln>
            <a:effectLst/>
          </p:spPr>
        </p:pic>
        <p:pic>
          <p:nvPicPr>
            <p:cNvPr id="197" name="image14.png"/>
            <p:cNvPicPr>
              <a:picLocks noChangeAspect="1"/>
            </p:cNvPicPr>
            <p:nvPr/>
          </p:nvPicPr>
          <p:blipFill>
            <a:blip r:embed="rId14">
              <a:extLst/>
            </a:blip>
            <a:stretch>
              <a:fillRect/>
            </a:stretch>
          </p:blipFill>
          <p:spPr>
            <a:xfrm>
              <a:off x="4719144" y="299739"/>
              <a:ext cx="3293394" cy="2029429"/>
            </a:xfrm>
            <a:prstGeom prst="rect">
              <a:avLst/>
            </a:prstGeom>
            <a:ln w="12700" cap="flat">
              <a:noFill/>
              <a:miter lim="400000"/>
            </a:ln>
            <a:effectLst/>
          </p:spPr>
        </p:pic>
      </p:grpSp>
      <p:sp>
        <p:nvSpPr>
          <p:cNvPr id="199" name="Shape 199"/>
          <p:cNvSpPr/>
          <p:nvPr/>
        </p:nvSpPr>
        <p:spPr>
          <a:xfrm>
            <a:off x="6828339" y="4413069"/>
            <a:ext cx="2790439" cy="12852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7800"/>
            </a:lvl1pPr>
          </a:lstStyle>
          <a:p>
            <a:pPr/>
            <a:r>
              <a:t>NEAT</a:t>
            </a:r>
          </a:p>
        </p:txBody>
      </p:sp>
      <p:grpSp>
        <p:nvGrpSpPr>
          <p:cNvPr id="206" name="Group 206"/>
          <p:cNvGrpSpPr/>
          <p:nvPr/>
        </p:nvGrpSpPr>
        <p:grpSpPr>
          <a:xfrm>
            <a:off x="12182072" y="35019346"/>
            <a:ext cx="8971577" cy="5463320"/>
            <a:chOff x="0" y="0"/>
            <a:chExt cx="8971576" cy="5463318"/>
          </a:xfrm>
        </p:grpSpPr>
        <p:pic>
          <p:nvPicPr>
            <p:cNvPr id="200" name="image4.png"/>
            <p:cNvPicPr>
              <a:picLocks noChangeAspect="1"/>
            </p:cNvPicPr>
            <p:nvPr/>
          </p:nvPicPr>
          <p:blipFill>
            <a:blip r:embed="rId15">
              <a:extLst/>
            </a:blip>
            <a:stretch>
              <a:fillRect/>
            </a:stretch>
          </p:blipFill>
          <p:spPr>
            <a:xfrm>
              <a:off x="5844420" y="0"/>
              <a:ext cx="2628904" cy="4838298"/>
            </a:xfrm>
            <a:prstGeom prst="rect">
              <a:avLst/>
            </a:prstGeom>
            <a:ln w="12700" cap="flat">
              <a:noFill/>
              <a:miter lim="400000"/>
            </a:ln>
            <a:effectLst/>
          </p:spPr>
        </p:pic>
        <p:pic>
          <p:nvPicPr>
            <p:cNvPr id="201" name="image9.png"/>
            <p:cNvPicPr>
              <a:picLocks noChangeAspect="1"/>
            </p:cNvPicPr>
            <p:nvPr/>
          </p:nvPicPr>
          <p:blipFill>
            <a:blip r:embed="rId16">
              <a:extLst/>
            </a:blip>
            <a:stretch>
              <a:fillRect/>
            </a:stretch>
          </p:blipFill>
          <p:spPr>
            <a:xfrm>
              <a:off x="2838545" y="12755"/>
              <a:ext cx="2661350" cy="4812783"/>
            </a:xfrm>
            <a:prstGeom prst="rect">
              <a:avLst/>
            </a:prstGeom>
            <a:ln w="12700" cap="flat">
              <a:noFill/>
              <a:miter lim="400000"/>
            </a:ln>
            <a:effectLst/>
          </p:spPr>
        </p:pic>
        <p:pic>
          <p:nvPicPr>
            <p:cNvPr id="202" name="image10.png"/>
            <p:cNvPicPr>
              <a:picLocks noChangeAspect="1"/>
            </p:cNvPicPr>
            <p:nvPr/>
          </p:nvPicPr>
          <p:blipFill>
            <a:blip r:embed="rId17">
              <a:extLst/>
            </a:blip>
            <a:stretch>
              <a:fillRect/>
            </a:stretch>
          </p:blipFill>
          <p:spPr>
            <a:xfrm>
              <a:off x="10152" y="24829"/>
              <a:ext cx="2641045" cy="4788634"/>
            </a:xfrm>
            <a:prstGeom prst="rect">
              <a:avLst/>
            </a:prstGeom>
            <a:ln w="12700" cap="flat">
              <a:noFill/>
              <a:miter lim="400000"/>
            </a:ln>
            <a:effectLst/>
          </p:spPr>
        </p:pic>
        <p:sp>
          <p:nvSpPr>
            <p:cNvPr id="203" name="Shape 203"/>
            <p:cNvSpPr/>
            <p:nvPr/>
          </p:nvSpPr>
          <p:spPr>
            <a:xfrm>
              <a:off x="3151271" y="4933444"/>
              <a:ext cx="2035899" cy="5111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Autofit/>
            </a:bodyPr>
            <a:lstStyle>
              <a:lvl1pPr algn="ctr" defTabSz="457200">
                <a:defRPr b="1" sz="3000"/>
              </a:lvl1pPr>
            </a:lstStyle>
            <a:p>
              <a:pPr/>
              <a:r>
                <a:t>TASKLIST</a:t>
              </a:r>
            </a:p>
          </p:txBody>
        </p:sp>
        <p:sp>
          <p:nvSpPr>
            <p:cNvPr id="204" name="Shape 204"/>
            <p:cNvSpPr/>
            <p:nvPr/>
          </p:nvSpPr>
          <p:spPr>
            <a:xfrm>
              <a:off x="5346167" y="4914682"/>
              <a:ext cx="3625410" cy="548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lgn="ctr" defTabSz="457200">
                <a:defRPr b="1" sz="3000"/>
              </a:lvl1pPr>
            </a:lstStyle>
            <a:p>
              <a:pPr/>
              <a:r>
                <a:t>JOIN ASSIGNMENT</a:t>
              </a:r>
            </a:p>
          </p:txBody>
        </p:sp>
        <p:sp>
          <p:nvSpPr>
            <p:cNvPr id="205" name="Shape 205"/>
            <p:cNvSpPr/>
            <p:nvPr/>
          </p:nvSpPr>
          <p:spPr>
            <a:xfrm>
              <a:off x="0" y="4914980"/>
              <a:ext cx="2661350" cy="5480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noAutofit/>
            </a:bodyPr>
            <a:lstStyle>
              <a:lvl1pPr algn="ctr" defTabSz="457200">
                <a:defRPr b="1" sz="3000"/>
              </a:lvl1pPr>
            </a:lstStyle>
            <a:p>
              <a:pPr/>
              <a:r>
                <a:t>DASHBOARD</a:t>
              </a:r>
            </a:p>
          </p:txBody>
        </p:sp>
      </p:grpSp>
      <p:grpSp>
        <p:nvGrpSpPr>
          <p:cNvPr id="209" name="Group 209"/>
          <p:cNvGrpSpPr/>
          <p:nvPr/>
        </p:nvGrpSpPr>
        <p:grpSpPr>
          <a:xfrm>
            <a:off x="12707196" y="29787434"/>
            <a:ext cx="7504008" cy="4662953"/>
            <a:chOff x="0" y="0"/>
            <a:chExt cx="7504006" cy="4662951"/>
          </a:xfrm>
        </p:grpSpPr>
        <p:pic>
          <p:nvPicPr>
            <p:cNvPr id="207" name="Screen Shot 2016-11-28 at 3.33.08 PM.png"/>
            <p:cNvPicPr>
              <a:picLocks noChangeAspect="1"/>
            </p:cNvPicPr>
            <p:nvPr/>
          </p:nvPicPr>
          <p:blipFill>
            <a:blip r:embed="rId18">
              <a:extLst/>
            </a:blip>
            <a:stretch>
              <a:fillRect/>
            </a:stretch>
          </p:blipFill>
          <p:spPr>
            <a:xfrm>
              <a:off x="0" y="0"/>
              <a:ext cx="2972246" cy="4662952"/>
            </a:xfrm>
            <a:prstGeom prst="rect">
              <a:avLst/>
            </a:prstGeom>
            <a:ln w="12700" cap="flat">
              <a:noFill/>
              <a:miter lim="400000"/>
            </a:ln>
            <a:effectLst/>
          </p:spPr>
        </p:pic>
        <p:pic>
          <p:nvPicPr>
            <p:cNvPr id="208" name="Screen Shot 2016-11-28 at 3.34.28 PM.png"/>
            <p:cNvPicPr>
              <a:picLocks noChangeAspect="1"/>
            </p:cNvPicPr>
            <p:nvPr/>
          </p:nvPicPr>
          <p:blipFill>
            <a:blip r:embed="rId19">
              <a:extLst/>
            </a:blip>
            <a:stretch>
              <a:fillRect/>
            </a:stretch>
          </p:blipFill>
          <p:spPr>
            <a:xfrm>
              <a:off x="3758520" y="60805"/>
              <a:ext cx="3745487" cy="4595865"/>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seño predeterminado">
  <a:themeElements>
    <a:clrScheme name="Diseño predeterminado">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iseño predeterminado">
      <a:majorFont>
        <a:latin typeface="Helvetica"/>
        <a:ea typeface="Helvetica"/>
        <a:cs typeface="Helvetica"/>
      </a:majorFont>
      <a:minorFont>
        <a:latin typeface="Helvetica Neue"/>
        <a:ea typeface="Helvetica Neue"/>
        <a:cs typeface="Helvetica Neue"/>
      </a:minorFont>
    </a:fontScheme>
    <a:fmtScheme name="Diseño predeterminad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seño predeterminado">
  <a:themeElements>
    <a:clrScheme name="Diseño predeterminado">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iseño predeterminado">
      <a:majorFont>
        <a:latin typeface="Helvetica"/>
        <a:ea typeface="Helvetica"/>
        <a:cs typeface="Helvetica"/>
      </a:majorFont>
      <a:minorFont>
        <a:latin typeface="Helvetica Neue"/>
        <a:ea typeface="Helvetica Neue"/>
        <a:cs typeface="Helvetica Neue"/>
      </a:minorFont>
    </a:fontScheme>
    <a:fmtScheme name="Diseño predeterminad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