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6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rIns="91425" tIns="91425"/>
          <a:lstStyle>
            <a:lvl1pPr indent="0" lvl="0" marL="0" marR="0" rtl="0" algn="l">
              <a:spcBef>
                <a:spcPts val="0"/>
              </a:spcBef>
              <a:spcAft>
                <a:spcPts val="0"/>
              </a:spcAft>
              <a:buNone/>
              <a:defRPr b="0" i="0" sz="1200" u="none" cap="none" strike="noStrike">
                <a:solidFill>
                  <a:schemeClr val="dk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4" name="Shape 4"/>
          <p:cNvSpPr txBox="1"/>
          <p:nvPr>
            <p:ph idx="10" type="dt"/>
          </p:nvPr>
        </p:nvSpPr>
        <p:spPr>
          <a:xfrm>
            <a:off x="3884612" y="0"/>
            <a:ext cx="2971799" cy="457200"/>
          </a:xfrm>
          <a:prstGeom prst="rect">
            <a:avLst/>
          </a:prstGeom>
          <a:noFill/>
          <a:ln>
            <a:noFill/>
          </a:ln>
        </p:spPr>
        <p:txBody>
          <a:bodyPr anchorCtr="0" anchor="t" bIns="91425" lIns="91425" rIns="91425" tIns="91425"/>
          <a:lstStyle>
            <a:lvl1pPr indent="0" lvl="0" marL="0" marR="0" rtl="0" algn="r">
              <a:spcBef>
                <a:spcPts val="0"/>
              </a:spcBef>
              <a:spcAft>
                <a:spcPts val="0"/>
              </a:spcAft>
              <a:buNone/>
              <a:defRPr b="0" i="0" sz="1200" u="none" cap="none" strike="noStrike">
                <a:solidFill>
                  <a:schemeClr val="dk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360"/>
              </a:spcBef>
              <a:spcAft>
                <a:spcPts val="0"/>
              </a:spcAft>
              <a:buNone/>
              <a:defRPr b="0" i="0" sz="1200" u="none" cap="none" strike="noStrike">
                <a:solidFill>
                  <a:schemeClr val="dk1"/>
                </a:solidFill>
                <a:latin typeface="Calibri"/>
                <a:ea typeface="Calibri"/>
                <a:cs typeface="Calibri"/>
                <a:sym typeface="Calibri"/>
              </a:defRPr>
            </a:lvl1pPr>
            <a:lvl2pPr indent="0" lvl="1" marL="457200" marR="0" rtl="0" algn="l">
              <a:spcBef>
                <a:spcPts val="360"/>
              </a:spcBef>
              <a:spcAft>
                <a:spcPts val="0"/>
              </a:spcAft>
              <a:buNone/>
              <a:defRPr b="0" i="0" sz="1200" u="none" cap="none" strike="noStrike">
                <a:solidFill>
                  <a:schemeClr val="dk1"/>
                </a:solidFill>
                <a:latin typeface="Calibri"/>
                <a:ea typeface="Calibri"/>
                <a:cs typeface="Calibri"/>
                <a:sym typeface="Calibri"/>
              </a:defRPr>
            </a:lvl2pPr>
            <a:lvl3pPr indent="0" lvl="2" marL="914400" marR="0" rtl="0" algn="l">
              <a:spcBef>
                <a:spcPts val="360"/>
              </a:spcBef>
              <a:spcAft>
                <a:spcPts val="0"/>
              </a:spcAft>
              <a:buNone/>
              <a:defRPr b="0" i="0" sz="1200" u="none" cap="none" strike="noStrike">
                <a:solidFill>
                  <a:schemeClr val="dk1"/>
                </a:solidFill>
                <a:latin typeface="Calibri"/>
                <a:ea typeface="Calibri"/>
                <a:cs typeface="Calibri"/>
                <a:sym typeface="Calibri"/>
              </a:defRPr>
            </a:lvl3pPr>
            <a:lvl4pPr indent="0" lvl="3" marL="1371600" marR="0" rtl="0" algn="l">
              <a:spcBef>
                <a:spcPts val="360"/>
              </a:spcBef>
              <a:spcAft>
                <a:spcPts val="0"/>
              </a:spcAft>
              <a:buNone/>
              <a:defRPr b="0" i="0" sz="1200" u="none" cap="none" strike="noStrike">
                <a:solidFill>
                  <a:schemeClr val="dk1"/>
                </a:solidFill>
                <a:latin typeface="Calibri"/>
                <a:ea typeface="Calibri"/>
                <a:cs typeface="Calibri"/>
                <a:sym typeface="Calibri"/>
              </a:defRPr>
            </a:lvl4pPr>
            <a:lvl5pPr indent="0" lvl="4" marL="1828800" marR="0" rtl="0" algn="l">
              <a:spcBef>
                <a:spcPts val="360"/>
              </a:spcBef>
              <a:spcAft>
                <a:spcPts val="0"/>
              </a:spcAft>
              <a:buNone/>
              <a:defRPr b="0" i="0" sz="1200" u="none" cap="none" strike="noStrike">
                <a:solidFill>
                  <a:schemeClr val="dk1"/>
                </a:solidFill>
                <a:latin typeface="Calibri"/>
                <a:ea typeface="Calibri"/>
                <a:cs typeface="Calibri"/>
                <a:sym typeface="Calibri"/>
              </a:defRPr>
            </a:lvl5pPr>
            <a:lvl6pPr indent="0" lvl="5" marL="2286000" marR="0" rtl="0" algn="l">
              <a:spcBef>
                <a:spcPts val="0"/>
              </a:spcBef>
              <a:buNone/>
              <a:defRPr b="0" i="0" sz="1200" u="none" cap="none" strike="noStrike">
                <a:solidFill>
                  <a:schemeClr val="dk1"/>
                </a:solidFill>
                <a:latin typeface="Calibri"/>
                <a:ea typeface="Calibri"/>
                <a:cs typeface="Calibri"/>
                <a:sym typeface="Calibri"/>
              </a:defRPr>
            </a:lvl6pPr>
            <a:lvl7pPr indent="0" lvl="6" marL="2743200" marR="0" rtl="0" algn="l">
              <a:spcBef>
                <a:spcPts val="0"/>
              </a:spcBef>
              <a:buNone/>
              <a:defRPr b="0" i="0" sz="1200" u="none" cap="none" strike="noStrike">
                <a:solidFill>
                  <a:schemeClr val="dk1"/>
                </a:solidFill>
                <a:latin typeface="Calibri"/>
                <a:ea typeface="Calibri"/>
                <a:cs typeface="Calibri"/>
                <a:sym typeface="Calibri"/>
              </a:defRPr>
            </a:lvl7pPr>
            <a:lvl8pPr indent="0" lvl="7" marL="3200400" marR="0" rtl="0" algn="l">
              <a:spcBef>
                <a:spcPts val="0"/>
              </a:spcBef>
              <a:buNone/>
              <a:defRPr b="0" i="0" sz="1200" u="none" cap="none" strike="noStrike">
                <a:solidFill>
                  <a:schemeClr val="dk1"/>
                </a:solidFill>
                <a:latin typeface="Calibri"/>
                <a:ea typeface="Calibri"/>
                <a:cs typeface="Calibri"/>
                <a:sym typeface="Calibri"/>
              </a:defRPr>
            </a:lvl8pPr>
            <a:lvl9pPr indent="0" lvl="8" marL="3657600" marR="0" rtl="0" algn="l">
              <a:spcBef>
                <a:spcPts val="0"/>
              </a:spcBef>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799" cy="457200"/>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1200" u="none" cap="none" strike="noStrike">
                <a:solidFill>
                  <a:schemeClr val="dk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8" name="Shape 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46" name="Shape 146"/>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US"/>
              <a:t>7 seconds.( I will select 2 best slides (i will give them extra points and students will present for CIS committee)</a:t>
            </a:r>
          </a:p>
          <a:p>
            <a:pPr indent="0" lvl="0" marL="0" marR="0" rtl="0" algn="l">
              <a:spcBef>
                <a:spcPts val="0"/>
              </a:spcBef>
              <a:spcAft>
                <a:spcPts val="0"/>
              </a:spcAft>
              <a:buSzPct val="25000"/>
              <a:buNone/>
            </a:pPr>
            <a:r>
              <a:rPr b="0" i="0" lang="en-US" sz="1200" u="none" cap="none" strike="noStrike">
                <a:solidFill>
                  <a:schemeClr val="dk1"/>
                </a:solidFill>
                <a:latin typeface="Calibri"/>
                <a:ea typeface="Calibri"/>
                <a:cs typeface="Calibri"/>
                <a:sym typeface="Calibri"/>
              </a:rPr>
              <a:t>Greet your audience, thank them for attending your presentation, introduce yourself, introduce your project, introduce your team members, and quickly indicate what each of you did in a high-level manner, and put more emphasis on your part/contribution.</a:t>
            </a:r>
          </a:p>
          <a:p>
            <a:pPr indent="0" lvl="0" marL="0" marR="0" rtl="0" algn="l">
              <a:spcBef>
                <a:spcPts val="0"/>
              </a:spcBef>
              <a:spcAft>
                <a:spcPts val="0"/>
              </a:spcAft>
              <a:buSzPct val="25000"/>
              <a:buNone/>
            </a:pPr>
            <a:r>
              <a:t/>
            </a:r>
            <a:endParaRPr/>
          </a:p>
          <a:p>
            <a:pPr indent="0" lvl="0" marL="0" marR="0" rtl="0" algn="l">
              <a:spcBef>
                <a:spcPts val="0"/>
              </a:spcBef>
              <a:spcAft>
                <a:spcPts val="0"/>
              </a:spcAft>
              <a:buSzPct val="25000"/>
              <a:buNone/>
            </a:pPr>
            <a:r>
              <a:t/>
            </a:r>
            <a:endParaRP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47" name="Shape 147"/>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17" name="Shape 217"/>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SzPct val="25000"/>
              <a:buNone/>
            </a:pPr>
            <a:r>
              <a:rPr lang="en-US"/>
              <a:t>20 seconds</a:t>
            </a:r>
          </a:p>
          <a:p>
            <a:pPr indent="0" lvl="0" marL="0" marR="0" rtl="0" algn="l">
              <a:spcBef>
                <a:spcPts val="360"/>
              </a:spcBef>
              <a:spcAft>
                <a:spcPts val="0"/>
              </a:spcAft>
              <a:buSzPct val="25000"/>
              <a:buNone/>
            </a:pPr>
            <a:r>
              <a:rPr lang="en-US"/>
              <a:t>The tile of user story</a:t>
            </a:r>
          </a:p>
          <a:p>
            <a:pPr indent="-228600" lvl="0" marL="457200" marR="0" rtl="0" algn="l">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b="1" lang="en-US"/>
              <a:t>screenshots or GIF</a:t>
            </a:r>
            <a:r>
              <a:rPr lang="en-US"/>
              <a:t> (in another separate page if required)</a:t>
            </a:r>
          </a:p>
          <a:p>
            <a:pPr indent="-228600" lvl="0" marL="457200" marR="0" rtl="0" algn="l">
              <a:spcBef>
                <a:spcPts val="360"/>
              </a:spcBef>
              <a:spcAft>
                <a:spcPts val="0"/>
              </a:spcAft>
              <a:buChar char="-"/>
            </a:pPr>
            <a:r>
              <a:rPr lang="en-US"/>
              <a:t>Sequence Diagram for this user story is optional</a:t>
            </a:r>
            <a:br>
              <a:rPr lang="en-US"/>
            </a:b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218" name="Shape 218"/>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24" name="Shape 224"/>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SzPct val="25000"/>
              <a:buNone/>
            </a:pPr>
            <a:r>
              <a:rPr lang="en-US"/>
              <a:t>20 seconds</a:t>
            </a:r>
          </a:p>
          <a:p>
            <a:pPr indent="0" lvl="0" marL="0" marR="0" rtl="0" algn="l">
              <a:spcBef>
                <a:spcPts val="360"/>
              </a:spcBef>
              <a:spcAft>
                <a:spcPts val="0"/>
              </a:spcAft>
              <a:buSzPct val="25000"/>
              <a:buNone/>
            </a:pPr>
            <a:r>
              <a:rPr lang="en-US"/>
              <a:t>The tile of user story</a:t>
            </a:r>
          </a:p>
          <a:p>
            <a:pPr indent="-228600" lvl="0" marL="457200" marR="0" rtl="0" algn="l">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b="1" lang="en-US"/>
              <a:t>screenshots or GIF</a:t>
            </a:r>
            <a:r>
              <a:rPr lang="en-US"/>
              <a:t> (in another separate page if required)</a:t>
            </a:r>
          </a:p>
          <a:p>
            <a:pPr indent="-228600" lvl="0" marL="457200" marR="0" rtl="0" algn="l">
              <a:spcBef>
                <a:spcPts val="360"/>
              </a:spcBef>
              <a:spcAft>
                <a:spcPts val="0"/>
              </a:spcAft>
              <a:buChar char="-"/>
            </a:pPr>
            <a:r>
              <a:rPr lang="en-US"/>
              <a:t>Sequence Diagram for this user story is optional</a:t>
            </a:r>
            <a:br>
              <a:rPr lang="en-US"/>
            </a:b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225" name="Shape 225"/>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9" name="Shape 229"/>
        <p:cNvGrpSpPr/>
        <p:nvPr/>
      </p:nvGrpSpPr>
      <p:grpSpPr>
        <a:xfrm>
          <a:off x="0" y="0"/>
          <a:ext cx="0" cy="0"/>
          <a:chOff x="0" y="0"/>
          <a:chExt cx="0" cy="0"/>
        </a:xfrm>
      </p:grpSpPr>
      <p:sp>
        <p:nvSpPr>
          <p:cNvPr id="230" name="Shape 23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31" name="Shape 231"/>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SzPct val="25000"/>
              <a:buNone/>
            </a:pPr>
            <a:r>
              <a:rPr lang="en-US"/>
              <a:t>20 seconds</a:t>
            </a:r>
          </a:p>
          <a:p>
            <a:pPr indent="0" lvl="0" marL="0" marR="0" rtl="0" algn="l">
              <a:spcBef>
                <a:spcPts val="360"/>
              </a:spcBef>
              <a:spcAft>
                <a:spcPts val="0"/>
              </a:spcAft>
              <a:buSzPct val="25000"/>
              <a:buNone/>
            </a:pPr>
            <a:r>
              <a:rPr lang="en-US"/>
              <a:t>The tile of user story</a:t>
            </a:r>
          </a:p>
          <a:p>
            <a:pPr indent="-228600" lvl="0" marL="457200" marR="0" rtl="0" algn="l">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b="1" lang="en-US"/>
              <a:t>screenshots or GIF</a:t>
            </a:r>
            <a:r>
              <a:rPr lang="en-US"/>
              <a:t> (in another separate page if required)</a:t>
            </a:r>
          </a:p>
          <a:p>
            <a:pPr indent="-228600" lvl="0" marL="457200" marR="0" rtl="0" algn="l">
              <a:spcBef>
                <a:spcPts val="360"/>
              </a:spcBef>
              <a:spcAft>
                <a:spcPts val="0"/>
              </a:spcAft>
              <a:buChar char="-"/>
            </a:pPr>
            <a:r>
              <a:rPr lang="en-US"/>
              <a:t>Sequence Diagram for this user story is optional</a:t>
            </a:r>
            <a:br>
              <a:rPr lang="en-US"/>
            </a:b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232" name="Shape 232"/>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6" name="Shape 236"/>
        <p:cNvGrpSpPr/>
        <p:nvPr/>
      </p:nvGrpSpPr>
      <p:grpSpPr>
        <a:xfrm>
          <a:off x="0" y="0"/>
          <a:ext cx="0" cy="0"/>
          <a:chOff x="0" y="0"/>
          <a:chExt cx="0" cy="0"/>
        </a:xfrm>
      </p:grpSpPr>
      <p:sp>
        <p:nvSpPr>
          <p:cNvPr id="237" name="Shape 23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38" name="Shape 238"/>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t/>
            </a:r>
            <a:endParaRPr/>
          </a:p>
          <a:p>
            <a:pPr indent="0" lvl="0" marL="0" marR="0" rtl="0" algn="l">
              <a:spcBef>
                <a:spcPts val="0"/>
              </a:spcBef>
              <a:spcAft>
                <a:spcPts val="0"/>
              </a:spcAft>
              <a:buSzPct val="25000"/>
              <a:buNone/>
            </a:pPr>
            <a:r>
              <a:rPr lang="en-US"/>
              <a:t>10 seconds</a:t>
            </a:r>
          </a:p>
          <a:p>
            <a:pPr indent="0" lvl="0" marL="0" marR="0" rtl="0" algn="l">
              <a:spcBef>
                <a:spcPts val="0"/>
              </a:spcBef>
              <a:spcAft>
                <a:spcPts val="0"/>
              </a:spcAft>
              <a:buSzPct val="25000"/>
              <a:buNone/>
            </a:pPr>
            <a:r>
              <a:rPr lang="en-US"/>
              <a:t>A description of verification process and </a:t>
            </a:r>
            <a:r>
              <a:rPr b="0" i="0" lang="en-US" sz="1200" u="none" cap="none" strike="noStrike">
                <a:solidFill>
                  <a:schemeClr val="dk1"/>
                </a:solidFill>
                <a:latin typeface="Calibri"/>
                <a:ea typeface="Calibri"/>
                <a:cs typeface="Calibri"/>
                <a:sym typeface="Calibri"/>
              </a:rPr>
              <a:t>Test Suites and Test Cases for </a:t>
            </a:r>
            <a:r>
              <a:rPr lang="en-US"/>
              <a:t>one of the</a:t>
            </a:r>
            <a:r>
              <a:rPr b="0" i="0" lang="en-US" sz="1200" u="none" cap="none" strike="noStrike">
                <a:solidFill>
                  <a:schemeClr val="dk1"/>
                </a:solidFill>
                <a:latin typeface="Calibri"/>
                <a:ea typeface="Calibri"/>
                <a:cs typeface="Calibri"/>
                <a:sym typeface="Calibri"/>
              </a:rPr>
              <a:t> use case</a:t>
            </a:r>
            <a:r>
              <a:rPr lang="en-US"/>
              <a:t>s.</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1 One sunny day and one rainy day for the implemented use cases (one or more slides).</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2 Automated test scripts for the implemented use cases (</a:t>
            </a:r>
            <a:r>
              <a:rPr lang="en-US"/>
              <a:t>if any)</a:t>
            </a:r>
            <a:r>
              <a:rPr b="0" i="0" lang="en-US" sz="1200" u="none" cap="none" strike="noStrike">
                <a:solidFill>
                  <a:schemeClr val="dk1"/>
                </a:solidFill>
                <a:latin typeface="Calibri"/>
                <a:ea typeface="Calibri"/>
                <a:cs typeface="Calibri"/>
                <a:sym typeface="Calibri"/>
              </a:rPr>
              <a:t> (one or more slides).</a:t>
            </a: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239" name="Shape 239"/>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3" name="Shape 243"/>
        <p:cNvGrpSpPr/>
        <p:nvPr/>
      </p:nvGrpSpPr>
      <p:grpSpPr>
        <a:xfrm>
          <a:off x="0" y="0"/>
          <a:ext cx="0" cy="0"/>
          <a:chOff x="0" y="0"/>
          <a:chExt cx="0" cy="0"/>
        </a:xfrm>
      </p:grpSpPr>
      <p:sp>
        <p:nvSpPr>
          <p:cNvPr id="244" name="Shape 24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45" name="Shape 245"/>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US"/>
              <a:t>10 seconds</a:t>
            </a:r>
          </a:p>
          <a:p>
            <a:pPr indent="0" lvl="0" marL="0" marR="0" rtl="0" algn="l">
              <a:spcBef>
                <a:spcPts val="0"/>
              </a:spcBef>
              <a:spcAft>
                <a:spcPts val="0"/>
              </a:spcAft>
              <a:buSzPct val="25000"/>
              <a:buNone/>
            </a:pPr>
            <a:r>
              <a:rPr b="0" i="0" lang="en-US" sz="1200" u="none" cap="none" strike="noStrike">
                <a:solidFill>
                  <a:schemeClr val="dk1"/>
                </a:solidFill>
                <a:latin typeface="Calibri"/>
                <a:ea typeface="Calibri"/>
                <a:cs typeface="Calibri"/>
                <a:sym typeface="Calibri"/>
              </a:rPr>
              <a:t>Summarize your contribution, mention your effort for </a:t>
            </a:r>
            <a:r>
              <a:rPr lang="en-US"/>
              <a:t>Scrum, Mingle, Github, Google Drive Documentation and minutes</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Include your contact information</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Ask if anyone has any questions for you.</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Thank your audience</a:t>
            </a: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246" name="Shape 246"/>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55" name="Shape 155"/>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lvl="0" rtl="0">
              <a:spcBef>
                <a:spcPts val="0"/>
              </a:spcBef>
              <a:buClr>
                <a:schemeClr val="dk1"/>
              </a:buClr>
              <a:buSzPct val="25000"/>
              <a:buFont typeface="Arial"/>
              <a:buNone/>
            </a:pPr>
            <a:r>
              <a:rPr lang="en-US"/>
              <a:t>10 seconds.</a:t>
            </a:r>
          </a:p>
          <a:p>
            <a:pPr lvl="0" rtl="0">
              <a:spcBef>
                <a:spcPts val="0"/>
              </a:spcBef>
              <a:buClr>
                <a:schemeClr val="dk1"/>
              </a:buClr>
              <a:buSzPct val="25000"/>
              <a:buFont typeface="Arial"/>
              <a:buNone/>
            </a:pPr>
            <a:r>
              <a:rPr lang="en-US"/>
              <a:t>Introduce the problem that the whole project (in all versions) tackles with GIF or screenshot. </a:t>
            </a:r>
          </a:p>
          <a:p>
            <a:pPr lvl="0" rtl="0">
              <a:spcBef>
                <a:spcPts val="0"/>
              </a:spcBef>
              <a:buClr>
                <a:schemeClr val="dk1"/>
              </a:buClr>
              <a:buSzPct val="91666"/>
              <a:buFont typeface="Arial"/>
              <a:buNone/>
            </a:pPr>
            <a:r>
              <a:t/>
            </a:r>
            <a:endParaRPr/>
          </a:p>
          <a:p>
            <a:pPr indent="0" lvl="0" marL="0" marR="0" rtl="0" algn="l">
              <a:spcBef>
                <a:spcPts val="0"/>
              </a:spcBef>
              <a:spcAft>
                <a:spcPts val="0"/>
              </a:spcAft>
              <a:buSzPct val="25000"/>
              <a:buNone/>
            </a:pPr>
            <a:r>
              <a:t/>
            </a:r>
            <a:endParaRP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56" name="Shape 156"/>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65" name="Shape 165"/>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lvl="0" rtl="0">
              <a:spcBef>
                <a:spcPts val="0"/>
              </a:spcBef>
              <a:buClr>
                <a:schemeClr val="dk1"/>
              </a:buClr>
              <a:buSzPct val="25000"/>
              <a:buFont typeface="Arial"/>
              <a:buNone/>
            </a:pPr>
            <a:r>
              <a:rPr lang="en-US"/>
              <a:t>20 seconds.</a:t>
            </a:r>
          </a:p>
          <a:p>
            <a:pPr lvl="0" rtl="0">
              <a:spcBef>
                <a:spcPts val="0"/>
              </a:spcBef>
              <a:buClr>
                <a:schemeClr val="dk1"/>
              </a:buClr>
              <a:buSzPct val="25000"/>
              <a:buFont typeface="Arial"/>
              <a:buNone/>
            </a:pPr>
            <a:r>
              <a:rPr lang="en-US"/>
              <a:t>Introduce the problem that the your project (in new version) tackles with GIF or screenshot. </a:t>
            </a:r>
          </a:p>
          <a:p>
            <a:pPr indent="0" lvl="0" marL="0" marR="0" rtl="0" algn="l">
              <a:spcBef>
                <a:spcPts val="0"/>
              </a:spcBef>
              <a:spcAft>
                <a:spcPts val="0"/>
              </a:spcAft>
              <a:buSzPct val="25000"/>
              <a:buNone/>
            </a:pPr>
            <a:r>
              <a:t/>
            </a:r>
            <a:endParaRPr/>
          </a:p>
          <a:p>
            <a:pPr lvl="0" marR="0" rtl="0" algn="l">
              <a:lnSpc>
                <a:spcPct val="100000"/>
              </a:lnSpc>
              <a:spcBef>
                <a:spcPts val="0"/>
              </a:spcBef>
              <a:spcAft>
                <a:spcPts val="0"/>
              </a:spcAft>
              <a:buNone/>
            </a:pPr>
            <a:r>
              <a:t/>
            </a:r>
            <a:endParaRPr/>
          </a:p>
        </p:txBody>
      </p:sp>
      <p:sp>
        <p:nvSpPr>
          <p:cNvPr id="166" name="Shape 166"/>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74" name="Shape 174"/>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US"/>
              <a:t>5 seconds</a:t>
            </a:r>
          </a:p>
          <a:p>
            <a:pPr indent="0" lvl="0" marL="0" marR="0" rtl="0" algn="l">
              <a:spcBef>
                <a:spcPts val="0"/>
              </a:spcBef>
              <a:spcAft>
                <a:spcPts val="0"/>
              </a:spcAft>
              <a:buSzPct val="25000"/>
              <a:buNone/>
            </a:pPr>
            <a:r>
              <a:rPr lang="en-US"/>
              <a:t>Show the Use Case Diagram for the whole project.</a:t>
            </a:r>
            <a:br>
              <a:rPr lang="en-US"/>
            </a:br>
            <a:r>
              <a:rPr lang="en-US"/>
              <a:t>Highlight your use cases.</a:t>
            </a:r>
            <a:br>
              <a:rPr lang="en-US"/>
            </a:b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75" name="Shape 175"/>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81" name="Shape 181"/>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US"/>
              <a:t>20 seconds</a:t>
            </a:r>
          </a:p>
          <a:p>
            <a:pPr indent="0" lvl="0" marL="0" marR="0" rtl="0" algn="l">
              <a:spcBef>
                <a:spcPts val="0"/>
              </a:spcBef>
              <a:spcAft>
                <a:spcPts val="0"/>
              </a:spcAft>
              <a:buSzPct val="25000"/>
              <a:buNone/>
            </a:pPr>
            <a:r>
              <a:rPr b="0" i="0" lang="en-US" sz="1200" u="none" cap="none" strike="noStrike">
                <a:solidFill>
                  <a:schemeClr val="dk1"/>
                </a:solidFill>
                <a:latin typeface="Calibri"/>
                <a:ea typeface="Calibri"/>
                <a:cs typeface="Calibri"/>
                <a:sym typeface="Calibri"/>
              </a:rPr>
              <a:t>System design: </a:t>
            </a:r>
            <a:r>
              <a:rPr lang="en-US"/>
              <a:t>Highlight the parts that you contributed to them.</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1. System decomposition; identify the architecture patterns used </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2. System deployment – h/w and s/w requirements </a:t>
            </a:r>
          </a:p>
          <a:p>
            <a:pPr indent="0" lvl="0" marL="0" marR="0" rtl="0" algn="l">
              <a:spcBef>
                <a:spcPts val="360"/>
              </a:spcBef>
              <a:spcAft>
                <a:spcPts val="0"/>
              </a:spcAft>
              <a:buSzPct val="25000"/>
              <a:buNone/>
            </a:pPr>
            <a:br>
              <a:rPr lang="en-US"/>
            </a:br>
            <a:br>
              <a:rPr lang="en-US"/>
            </a:br>
          </a:p>
          <a:p>
            <a:pPr indent="0" lvl="0" marL="0" marR="0" rtl="0" algn="l">
              <a:spcBef>
                <a:spcPts val="360"/>
              </a:spcBef>
              <a:spcAft>
                <a:spcPts val="0"/>
              </a:spcAft>
              <a:buSzPct val="25000"/>
              <a:buNone/>
            </a:pPr>
            <a:r>
              <a:t/>
            </a:r>
            <a:endParaRP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82" name="Shape 182"/>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88" name="Shape 188"/>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SzPct val="25000"/>
              <a:buNone/>
            </a:pPr>
            <a:r>
              <a:rPr lang="en-US"/>
              <a:t>10 seconds.</a:t>
            </a:r>
            <a:r>
              <a:rPr b="0" i="0" lang="en-US" sz="1200" u="none" cap="none" strike="noStrike">
                <a:solidFill>
                  <a:schemeClr val="dk1"/>
                </a:solidFill>
                <a:latin typeface="Calibri"/>
                <a:ea typeface="Calibri"/>
                <a:cs typeface="Calibri"/>
                <a:sym typeface="Calibri"/>
              </a:rPr>
              <a:t>Minimal class diagram. Highlight the classes that you created/modified</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Identify the design patterns used (one or more slides).</a:t>
            </a:r>
          </a:p>
          <a:p>
            <a:pPr lvl="0" rtl="0">
              <a:spcBef>
                <a:spcPts val="0"/>
              </a:spcBef>
              <a:buSzPct val="25000"/>
              <a:buNone/>
            </a:pPr>
            <a:r>
              <a:t/>
            </a:r>
            <a:endParaRPr/>
          </a:p>
          <a:p>
            <a:pPr indent="0" lvl="0" marL="0" marR="0" rtl="0" algn="l">
              <a:spcBef>
                <a:spcPts val="360"/>
              </a:spcBef>
              <a:spcAft>
                <a:spcPts val="0"/>
              </a:spcAft>
              <a:buSzPct val="25000"/>
              <a:buNone/>
            </a:pPr>
            <a:r>
              <a:t/>
            </a:r>
            <a:endParaRPr/>
          </a:p>
        </p:txBody>
      </p:sp>
      <p:sp>
        <p:nvSpPr>
          <p:cNvPr id="189" name="Shape 189"/>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95" name="Shape 195"/>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lvl="0" rtl="0">
              <a:spcBef>
                <a:spcPts val="0"/>
              </a:spcBef>
              <a:buSzPct val="25000"/>
              <a:buNone/>
            </a:pPr>
            <a:r>
              <a:rPr lang="en-US"/>
              <a:t>5 seconds.</a:t>
            </a:r>
          </a:p>
          <a:p>
            <a:pPr lvl="0" rtl="0">
              <a:spcBef>
                <a:spcPts val="0"/>
              </a:spcBef>
              <a:buClr>
                <a:schemeClr val="dk1"/>
              </a:buClr>
              <a:buSzPct val="25000"/>
              <a:buFont typeface="Arial"/>
              <a:buNone/>
            </a:pPr>
            <a:r>
              <a:rPr lang="en-US"/>
              <a:t>List the user stories that you worked on them.(put in order of importance). Stay focused on the parts that you have been working. </a:t>
            </a:r>
          </a:p>
          <a:p>
            <a:pPr indent="0" lvl="0" marL="0" marR="0" rtl="0" algn="l">
              <a:spcBef>
                <a:spcPts val="0"/>
              </a:spcBef>
              <a:spcAft>
                <a:spcPts val="0"/>
              </a:spcAft>
              <a:buSzPct val="25000"/>
              <a:buNone/>
            </a:pPr>
            <a:r>
              <a:t/>
            </a:r>
            <a:endParaRPr/>
          </a:p>
          <a:p>
            <a:pPr indent="0" lvl="0" marL="0" marR="0" rtl="0" algn="l">
              <a:spcBef>
                <a:spcPts val="360"/>
              </a:spcBef>
              <a:spcAft>
                <a:spcPts val="0"/>
              </a:spcAft>
              <a:buSzPct val="25000"/>
              <a:buNone/>
            </a:pPr>
            <a:r>
              <a:t/>
            </a:r>
            <a:endParaRP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96" name="Shape 196"/>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02" name="Shape 202"/>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SzPct val="25000"/>
              <a:buNone/>
            </a:pPr>
            <a:r>
              <a:rPr lang="en-US"/>
              <a:t>60 seconds</a:t>
            </a:r>
          </a:p>
          <a:p>
            <a:pPr indent="0" lvl="0" marL="0" marR="0" rtl="0" algn="l">
              <a:spcBef>
                <a:spcPts val="360"/>
              </a:spcBef>
              <a:spcAft>
                <a:spcPts val="0"/>
              </a:spcAft>
              <a:buSzPct val="25000"/>
              <a:buNone/>
            </a:pPr>
            <a:r>
              <a:rPr lang="en-US"/>
              <a:t>The tile of user story</a:t>
            </a:r>
          </a:p>
          <a:p>
            <a:pPr indent="-228600" lvl="0" marL="457200" marR="0" rtl="0" algn="l">
              <a:spcBef>
                <a:spcPts val="360"/>
              </a:spcBef>
              <a:spcAft>
                <a:spcPts val="0"/>
              </a:spcAft>
              <a:buChar char="-"/>
            </a:pPr>
            <a:r>
              <a:rPr lang="en-US"/>
              <a:t>The most important user story you worked on it. You have to describe this one very well and be proud of that.</a:t>
            </a:r>
          </a:p>
          <a:p>
            <a:pPr indent="-228600" lvl="0" marL="457200" marR="0" rtl="0" algn="l">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p>
          <a:p>
            <a:pPr indent="-228600" lvl="0" marL="457200" marR="0" rtl="0" algn="l">
              <a:spcBef>
                <a:spcPts val="360"/>
              </a:spcBef>
              <a:spcAft>
                <a:spcPts val="0"/>
              </a:spcAft>
              <a:buChar char="-"/>
            </a:pPr>
            <a:r>
              <a:rPr lang="en-US"/>
              <a:t>Go into the details of the most important/significant tasks using bullet lists or visual graphs or state chart diagram</a:t>
            </a:r>
          </a:p>
          <a:p>
            <a:pPr indent="-228600" lvl="0" marL="457200" marR="0" rtl="0" algn="l">
              <a:spcBef>
                <a:spcPts val="360"/>
              </a:spcBef>
              <a:spcAft>
                <a:spcPts val="0"/>
              </a:spcAft>
              <a:buChar char="-"/>
            </a:pPr>
            <a:r>
              <a:rPr lang="en-US"/>
              <a:t>Sequence Diagram for this user story is mandatory  (in another separate page if required)</a:t>
            </a:r>
          </a:p>
          <a:p>
            <a:pPr indent="-228600" lvl="0" marL="457200" marR="0" rtl="0" algn="l">
              <a:spcBef>
                <a:spcPts val="360"/>
              </a:spcBef>
              <a:spcAft>
                <a:spcPts val="0"/>
              </a:spcAft>
              <a:buChar char="-"/>
            </a:pPr>
            <a:r>
              <a:rPr lang="en-US"/>
              <a:t>Demo using </a:t>
            </a:r>
            <a:r>
              <a:rPr b="1" lang="en-US"/>
              <a:t>screenshots or GIF</a:t>
            </a:r>
            <a:r>
              <a:rPr lang="en-US"/>
              <a:t> (in another separate page if required)</a:t>
            </a:r>
            <a:br>
              <a:rPr lang="en-US"/>
            </a:b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203" name="Shape 203"/>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10" name="Shape 210"/>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SzPct val="25000"/>
              <a:buNone/>
            </a:pPr>
            <a:r>
              <a:rPr lang="en-US"/>
              <a:t>20 seconds</a:t>
            </a:r>
          </a:p>
          <a:p>
            <a:pPr indent="0" lvl="0" marL="0" marR="0" rtl="0" algn="l">
              <a:spcBef>
                <a:spcPts val="360"/>
              </a:spcBef>
              <a:spcAft>
                <a:spcPts val="0"/>
              </a:spcAft>
              <a:buSzPct val="25000"/>
              <a:buNone/>
            </a:pPr>
            <a:r>
              <a:rPr lang="en-US"/>
              <a:t>The tile of user story</a:t>
            </a:r>
          </a:p>
          <a:p>
            <a:pPr indent="-228600" lvl="0" marL="457200" marR="0" rtl="0" algn="l">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b="1" lang="en-US"/>
              <a:t>screenshots or GIF</a:t>
            </a:r>
            <a:r>
              <a:rPr lang="en-US"/>
              <a:t> (in another separate page if required)</a:t>
            </a:r>
          </a:p>
          <a:p>
            <a:pPr indent="-228600" lvl="0" marL="457200" marR="0" rtl="0" algn="l">
              <a:spcBef>
                <a:spcPts val="360"/>
              </a:spcBef>
              <a:spcAft>
                <a:spcPts val="0"/>
              </a:spcAft>
              <a:buChar char="-"/>
            </a:pPr>
            <a:r>
              <a:rPr lang="en-US"/>
              <a:t>Sequence Diagram for this user story is optional</a:t>
            </a:r>
            <a:br>
              <a:rPr lang="en-US"/>
            </a:b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211" name="Shape 211"/>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9.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7" name="Shape 17"/>
        <p:cNvGrpSpPr/>
        <p:nvPr/>
      </p:nvGrpSpPr>
      <p:grpSpPr>
        <a:xfrm>
          <a:off x="0" y="0"/>
          <a:ext cx="0" cy="0"/>
          <a:chOff x="0" y="0"/>
          <a:chExt cx="0" cy="0"/>
        </a:xfrm>
      </p:grpSpPr>
      <p:pic>
        <p:nvPicPr>
          <p:cNvPr descr="Overlay-TitleSlide.png" id="18" name="Shape 18"/>
          <p:cNvPicPr preferRelativeResize="0"/>
          <p:nvPr/>
        </p:nvPicPr>
        <p:blipFill rotWithShape="1">
          <a:blip r:embed="rId2">
            <a:alphaModFix/>
          </a:blip>
          <a:srcRect b="0" l="0" r="0" t="0"/>
          <a:stretch/>
        </p:blipFill>
        <p:spPr>
          <a:xfrm>
            <a:off x="158750" y="187325"/>
            <a:ext cx="8826499" cy="6483349"/>
          </a:xfrm>
          <a:prstGeom prst="rect">
            <a:avLst/>
          </a:prstGeom>
          <a:noFill/>
          <a:ln>
            <a:noFill/>
          </a:ln>
        </p:spPr>
      </p:pic>
      <p:sp>
        <p:nvSpPr>
          <p:cNvPr id="19" name="Shape 19"/>
          <p:cNvSpPr txBox="1"/>
          <p:nvPr>
            <p:ph type="ctrTitle"/>
          </p:nvPr>
        </p:nvSpPr>
        <p:spPr>
          <a:xfrm>
            <a:off x="1600200" y="2492375"/>
            <a:ext cx="6762748" cy="1470024"/>
          </a:xfrm>
          <a:prstGeom prst="rect">
            <a:avLst/>
          </a:prstGeom>
          <a:noFill/>
          <a:ln>
            <a:noFill/>
          </a:ln>
        </p:spPr>
        <p:txBody>
          <a:bodyPr anchorCtr="0" anchor="b" bIns="91425" lIns="91425" rIns="91425" tIns="91425"/>
          <a:lstStyle>
            <a:lvl1pPr indent="0" lvl="0" marL="0" marR="0" rtl="0" algn="r">
              <a:spcBef>
                <a:spcPts val="0"/>
              </a:spcBef>
              <a:spcAft>
                <a:spcPts val="0"/>
              </a:spcAft>
              <a:buNone/>
              <a:defRPr b="0" i="0" sz="44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20" name="Shape 20"/>
          <p:cNvSpPr txBox="1"/>
          <p:nvPr>
            <p:ph idx="1" type="subTitle"/>
          </p:nvPr>
        </p:nvSpPr>
        <p:spPr>
          <a:xfrm>
            <a:off x="1600200" y="3966882"/>
            <a:ext cx="6762748" cy="1752600"/>
          </a:xfrm>
          <a:prstGeom prst="rect">
            <a:avLst/>
          </a:prstGeom>
          <a:noFill/>
          <a:ln>
            <a:noFill/>
          </a:ln>
        </p:spPr>
        <p:txBody>
          <a:bodyPr anchorCtr="0" anchor="t" bIns="91425" lIns="91425" rIns="91425" tIns="91425"/>
          <a:lstStyle>
            <a:lvl1pPr indent="0" lvl="0" marL="0" marR="0" rtl="0" algn="r">
              <a:spcBef>
                <a:spcPts val="600"/>
              </a:spcBef>
              <a:spcAft>
                <a:spcPts val="0"/>
              </a:spcAft>
              <a:buClr>
                <a:schemeClr val="lt1"/>
              </a:buClr>
              <a:buFont typeface="Noto Sans Symbols"/>
              <a:buNone/>
              <a:defRPr b="0" i="0" sz="1800" u="none" cap="none" strike="noStrike">
                <a:solidFill>
                  <a:schemeClr val="lt1"/>
                </a:solidFill>
                <a:latin typeface="Trebuchet MS"/>
                <a:ea typeface="Trebuchet MS"/>
                <a:cs typeface="Trebuchet MS"/>
                <a:sym typeface="Trebuchet MS"/>
              </a:defRPr>
            </a:lvl1pPr>
            <a:lvl2pPr indent="0" lvl="1" marL="457200" marR="0" rtl="0" algn="ctr">
              <a:spcBef>
                <a:spcPts val="600"/>
              </a:spcBef>
              <a:spcAft>
                <a:spcPts val="0"/>
              </a:spcAft>
              <a:buClr>
                <a:srgbClr val="888888"/>
              </a:buClr>
              <a:buFont typeface="Noto Sans Symbols"/>
              <a:buNone/>
              <a:defRPr b="0" i="0" sz="2000" u="none" cap="none" strike="noStrike">
                <a:solidFill>
                  <a:srgbClr val="888888"/>
                </a:solidFill>
                <a:latin typeface="Trebuchet MS"/>
                <a:ea typeface="Trebuchet MS"/>
                <a:cs typeface="Trebuchet MS"/>
                <a:sym typeface="Trebuchet MS"/>
              </a:defRPr>
            </a:lvl2pPr>
            <a:lvl3pPr indent="0" lvl="2" marL="914400" marR="0" rtl="0" algn="ctr">
              <a:spcBef>
                <a:spcPts val="600"/>
              </a:spcBef>
              <a:spcAft>
                <a:spcPts val="0"/>
              </a:spcAft>
              <a:buClr>
                <a:srgbClr val="888888"/>
              </a:buClr>
              <a:buFont typeface="Noto Sans Symbols"/>
              <a:buNone/>
              <a:defRPr b="0" i="0" sz="1800" u="none" cap="none" strike="noStrike">
                <a:solidFill>
                  <a:srgbClr val="888888"/>
                </a:solidFill>
                <a:latin typeface="Trebuchet MS"/>
                <a:ea typeface="Trebuchet MS"/>
                <a:cs typeface="Trebuchet MS"/>
                <a:sym typeface="Trebuchet MS"/>
              </a:defRPr>
            </a:lvl3pPr>
            <a:lvl4pPr indent="0" lvl="3" marL="1371600" marR="0" rtl="0" algn="ctr">
              <a:spcBef>
                <a:spcPts val="600"/>
              </a:spcBef>
              <a:spcAft>
                <a:spcPts val="0"/>
              </a:spcAft>
              <a:buClr>
                <a:srgbClr val="888888"/>
              </a:buClr>
              <a:buFont typeface="Noto Sans Symbols"/>
              <a:buNone/>
              <a:defRPr b="0" i="0" sz="1800" u="none" cap="none" strike="noStrike">
                <a:solidFill>
                  <a:srgbClr val="888888"/>
                </a:solidFill>
                <a:latin typeface="Trebuchet MS"/>
                <a:ea typeface="Trebuchet MS"/>
                <a:cs typeface="Trebuchet MS"/>
                <a:sym typeface="Trebuchet MS"/>
              </a:defRPr>
            </a:lvl4pPr>
            <a:lvl5pPr indent="0" lvl="4" marL="1828800" marR="0" rtl="0" algn="ctr">
              <a:spcBef>
                <a:spcPts val="600"/>
              </a:spcBef>
              <a:spcAft>
                <a:spcPts val="0"/>
              </a:spcAft>
              <a:buClr>
                <a:srgbClr val="888888"/>
              </a:buClr>
              <a:buFont typeface="Noto Sans Symbols"/>
              <a:buNone/>
              <a:defRPr b="0" i="0" sz="1800" u="none" cap="none" strike="noStrike">
                <a:solidFill>
                  <a:srgbClr val="888888"/>
                </a:solidFill>
                <a:latin typeface="Trebuchet MS"/>
                <a:ea typeface="Trebuchet MS"/>
                <a:cs typeface="Trebuchet MS"/>
                <a:sym typeface="Trebuchet MS"/>
              </a:defRPr>
            </a:lvl5pPr>
            <a:lvl6pPr indent="0" lvl="5" marL="2286000" marR="0" rtl="0" algn="ctr">
              <a:spcBef>
                <a:spcPts val="400"/>
              </a:spcBef>
              <a:buClr>
                <a:srgbClr val="888888"/>
              </a:buClr>
              <a:buFont typeface="Arial"/>
              <a:buNone/>
              <a:defRPr b="0" i="0" sz="2000" u="none" cap="none" strike="noStrike">
                <a:solidFill>
                  <a:srgbClr val="888888"/>
                </a:solidFill>
                <a:latin typeface="Trebuchet MS"/>
                <a:ea typeface="Trebuchet MS"/>
                <a:cs typeface="Trebuchet MS"/>
                <a:sym typeface="Trebuchet MS"/>
              </a:defRPr>
            </a:lvl6pPr>
            <a:lvl7pPr indent="0" lvl="6" marL="2743200" marR="0" rtl="0" algn="ctr">
              <a:spcBef>
                <a:spcPts val="400"/>
              </a:spcBef>
              <a:buClr>
                <a:srgbClr val="888888"/>
              </a:buClr>
              <a:buFont typeface="Arial"/>
              <a:buNone/>
              <a:defRPr b="0" i="0" sz="2000" u="none" cap="none" strike="noStrike">
                <a:solidFill>
                  <a:srgbClr val="888888"/>
                </a:solidFill>
                <a:latin typeface="Trebuchet MS"/>
                <a:ea typeface="Trebuchet MS"/>
                <a:cs typeface="Trebuchet MS"/>
                <a:sym typeface="Trebuchet MS"/>
              </a:defRPr>
            </a:lvl7pPr>
            <a:lvl8pPr indent="0" lvl="7" marL="3200400" marR="0" rtl="0" algn="ctr">
              <a:spcBef>
                <a:spcPts val="400"/>
              </a:spcBef>
              <a:buClr>
                <a:srgbClr val="888888"/>
              </a:buClr>
              <a:buFont typeface="Arial"/>
              <a:buNone/>
              <a:defRPr b="0" i="0" sz="2000" u="none" cap="none" strike="noStrike">
                <a:solidFill>
                  <a:srgbClr val="888888"/>
                </a:solidFill>
                <a:latin typeface="Trebuchet MS"/>
                <a:ea typeface="Trebuchet MS"/>
                <a:cs typeface="Trebuchet MS"/>
                <a:sym typeface="Trebuchet MS"/>
              </a:defRPr>
            </a:lvl8pPr>
            <a:lvl9pPr indent="0" lvl="8" marL="3657600" marR="0" rtl="0" algn="ctr">
              <a:spcBef>
                <a:spcPts val="400"/>
              </a:spcBef>
              <a:buClr>
                <a:srgbClr val="888888"/>
              </a:buClr>
              <a:buFont typeface="Arial"/>
              <a:buNone/>
              <a:defRPr b="0" i="0" sz="2000" u="none" cap="none" strike="noStrike">
                <a:solidFill>
                  <a:srgbClr val="888888"/>
                </a:solidFill>
                <a:latin typeface="Trebuchet MS"/>
                <a:ea typeface="Trebuchet MS"/>
                <a:cs typeface="Trebuchet MS"/>
                <a:sym typeface="Trebuchet MS"/>
              </a:defRPr>
            </a:lvl9pPr>
          </a:lstStyle>
          <a:p/>
        </p:txBody>
      </p:sp>
      <p:sp>
        <p:nvSpPr>
          <p:cNvPr id="21" name="Shape 21"/>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
        <p:nvSpPr>
          <p:cNvPr id="22" name="Shape 22"/>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23" name="Shape 23"/>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93" name="Shape 93"/>
        <p:cNvGrpSpPr/>
        <p:nvPr/>
      </p:nvGrpSpPr>
      <p:grpSpPr>
        <a:xfrm>
          <a:off x="0" y="0"/>
          <a:ext cx="0" cy="0"/>
          <a:chOff x="0" y="0"/>
          <a:chExt cx="0" cy="0"/>
        </a:xfrm>
      </p:grpSpPr>
      <p:pic>
        <p:nvPicPr>
          <p:cNvPr descr="Overlay-ContentSlides.png" id="94" name="Shape 94"/>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95" name="Shape 95"/>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96" name="Shape 96"/>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97" name="Shape 97"/>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98" name="Shape 98"/>
        <p:cNvGrpSpPr/>
        <p:nvPr/>
      </p:nvGrpSpPr>
      <p:grpSpPr>
        <a:xfrm>
          <a:off x="0" y="0"/>
          <a:ext cx="0" cy="0"/>
          <a:chOff x="0" y="0"/>
          <a:chExt cx="0" cy="0"/>
        </a:xfrm>
      </p:grpSpPr>
      <p:pic>
        <p:nvPicPr>
          <p:cNvPr descr="Overlay-ContentCaption.png" id="99" name="Shape 99"/>
          <p:cNvPicPr preferRelativeResize="0"/>
          <p:nvPr/>
        </p:nvPicPr>
        <p:blipFill rotWithShape="1">
          <a:blip r:embed="rId2">
            <a:alphaModFix/>
          </a:blip>
          <a:srcRect b="0" l="0" r="0" t="0"/>
          <a:stretch/>
        </p:blipFill>
        <p:spPr>
          <a:xfrm>
            <a:off x="158750" y="187325"/>
            <a:ext cx="8826499" cy="6483349"/>
          </a:xfrm>
          <a:prstGeom prst="rect">
            <a:avLst/>
          </a:prstGeom>
          <a:noFill/>
          <a:ln>
            <a:noFill/>
          </a:ln>
        </p:spPr>
      </p:pic>
      <p:sp>
        <p:nvSpPr>
          <p:cNvPr id="100" name="Shape 100"/>
          <p:cNvSpPr txBox="1"/>
          <p:nvPr>
            <p:ph type="title"/>
          </p:nvPr>
        </p:nvSpPr>
        <p:spPr>
          <a:xfrm>
            <a:off x="779464" y="590550"/>
            <a:ext cx="3657600" cy="1162049"/>
          </a:xfrm>
          <a:prstGeom prst="rect">
            <a:avLst/>
          </a:prstGeom>
          <a:noFill/>
          <a:ln>
            <a:noFill/>
          </a:ln>
        </p:spPr>
        <p:txBody>
          <a:bodyPr anchorCtr="0" anchor="b" bIns="91425" lIns="91425" rIns="91425" tIns="91425"/>
          <a:lstStyle>
            <a:lvl1pPr indent="0" lvl="0" marL="0" marR="0" rtl="0" algn="ctr">
              <a:spcBef>
                <a:spcPts val="0"/>
              </a:spcBef>
              <a:spcAft>
                <a:spcPts val="0"/>
              </a:spcAft>
              <a:buNone/>
              <a:defRPr b="0" i="0" sz="36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101" name="Shape 101"/>
          <p:cNvSpPr txBox="1"/>
          <p:nvPr>
            <p:ph idx="1" type="body"/>
          </p:nvPr>
        </p:nvSpPr>
        <p:spPr>
          <a:xfrm>
            <a:off x="4693023" y="739587"/>
            <a:ext cx="3657600" cy="5308786"/>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02" name="Shape 102"/>
          <p:cNvSpPr txBox="1"/>
          <p:nvPr>
            <p:ph idx="2" type="body"/>
          </p:nvPr>
        </p:nvSpPr>
        <p:spPr>
          <a:xfrm>
            <a:off x="779464" y="1816100"/>
            <a:ext cx="3657600" cy="3822700"/>
          </a:xfrm>
          <a:prstGeom prst="rect">
            <a:avLst/>
          </a:prstGeom>
          <a:noFill/>
          <a:ln>
            <a:noFill/>
          </a:ln>
        </p:spPr>
        <p:txBody>
          <a:bodyPr anchorCtr="0" anchor="t" bIns="91425" lIns="91425" rIns="91425" tIns="91425"/>
          <a:lstStyle>
            <a:lvl1pPr indent="0" lvl="0" marL="0" marR="0" rtl="0" algn="ctr">
              <a:spcBef>
                <a:spcPts val="2000"/>
              </a:spcBef>
              <a:spcAft>
                <a:spcPts val="0"/>
              </a:spcAft>
              <a:buClr>
                <a:srgbClr val="001D4D"/>
              </a:buClr>
              <a:buFont typeface="Noto Sans Symbols"/>
              <a:buNone/>
              <a:defRPr b="0" i="0" sz="18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0" i="0" sz="12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0" i="0" sz="10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5pPr>
            <a:lvl6pPr indent="0" lvl="5" marL="22860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6pPr>
            <a:lvl7pPr indent="0" lvl="6" marL="27432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7pPr>
            <a:lvl8pPr indent="0" lvl="7" marL="32004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8pPr>
            <a:lvl9pPr indent="0" lvl="8" marL="36576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9pPr>
          </a:lstStyle>
          <a:p/>
        </p:txBody>
      </p:sp>
      <p:sp>
        <p:nvSpPr>
          <p:cNvPr id="103" name="Shape 103"/>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04" name="Shape 104"/>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05" name="Shape 105"/>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06" name="Shape 106"/>
        <p:cNvGrpSpPr/>
        <p:nvPr/>
      </p:nvGrpSpPr>
      <p:grpSpPr>
        <a:xfrm>
          <a:off x="0" y="0"/>
          <a:ext cx="0" cy="0"/>
          <a:chOff x="0" y="0"/>
          <a:chExt cx="0" cy="0"/>
        </a:xfrm>
      </p:grpSpPr>
      <p:pic>
        <p:nvPicPr>
          <p:cNvPr descr="Overlay-PictureCaption.png" id="107" name="Shape 107"/>
          <p:cNvPicPr preferRelativeResize="0"/>
          <p:nvPr/>
        </p:nvPicPr>
        <p:blipFill rotWithShape="1">
          <a:blip r:embed="rId2">
            <a:alphaModFix/>
          </a:blip>
          <a:srcRect b="0" l="0" r="0" t="0"/>
          <a:stretch/>
        </p:blipFill>
        <p:spPr>
          <a:xfrm>
            <a:off x="449262" y="187325"/>
            <a:ext cx="8535987" cy="6483349"/>
          </a:xfrm>
          <a:prstGeom prst="rect">
            <a:avLst/>
          </a:prstGeom>
          <a:noFill/>
          <a:ln>
            <a:noFill/>
          </a:ln>
        </p:spPr>
      </p:pic>
      <p:sp>
        <p:nvSpPr>
          <p:cNvPr id="108" name="Shape 108"/>
          <p:cNvSpPr txBox="1"/>
          <p:nvPr>
            <p:ph type="title"/>
          </p:nvPr>
        </p:nvSpPr>
        <p:spPr>
          <a:xfrm>
            <a:off x="3886200" y="533400"/>
            <a:ext cx="4476749" cy="1252537"/>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6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109" name="Shape 109"/>
          <p:cNvSpPr txBox="1"/>
          <p:nvPr>
            <p:ph idx="1" type="body"/>
          </p:nvPr>
        </p:nvSpPr>
        <p:spPr>
          <a:xfrm>
            <a:off x="3886123" y="1828800"/>
            <a:ext cx="4474539" cy="3809999"/>
          </a:xfrm>
          <a:prstGeom prst="rect">
            <a:avLst/>
          </a:prstGeom>
          <a:noFill/>
          <a:ln>
            <a:noFill/>
          </a:ln>
        </p:spPr>
        <p:txBody>
          <a:bodyPr anchorCtr="0" anchor="t" bIns="91425" lIns="91425" rIns="91425" tIns="91425"/>
          <a:lstStyle>
            <a:lvl1pPr indent="0" lvl="0" marL="0" marR="0" rtl="0" algn="l">
              <a:spcBef>
                <a:spcPts val="2000"/>
              </a:spcBef>
              <a:spcAft>
                <a:spcPts val="0"/>
              </a:spcAft>
              <a:buClr>
                <a:srgbClr val="001D4D"/>
              </a:buClr>
              <a:buFont typeface="Noto Sans Symbols"/>
              <a:buNone/>
              <a:defRPr b="0" i="0" sz="18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0" i="0" sz="12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0" i="0" sz="10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5pPr>
            <a:lvl6pPr indent="0" lvl="5" marL="22860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6pPr>
            <a:lvl7pPr indent="0" lvl="6" marL="27432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7pPr>
            <a:lvl8pPr indent="0" lvl="7" marL="32004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8pPr>
            <a:lvl9pPr indent="0" lvl="8" marL="36576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9pPr>
          </a:lstStyle>
          <a:p/>
        </p:txBody>
      </p:sp>
      <p:sp>
        <p:nvSpPr>
          <p:cNvPr id="110" name="Shape 110"/>
          <p:cNvSpPr/>
          <p:nvPr>
            <p:ph idx="2" type="pic"/>
          </p:nvPr>
        </p:nvSpPr>
        <p:spPr>
          <a:xfrm flipH="1">
            <a:off x="188252" y="179292"/>
            <a:ext cx="3281086" cy="6483095"/>
          </a:xfrm>
          <a:prstGeom prst="round1Rect">
            <a:avLst>
              <a:gd fmla="val 17325" name="adj"/>
            </a:avLst>
          </a:prstGeom>
          <a:blipFill rotWithShape="0">
            <a:blip r:embed="rId3">
              <a:alphaModFix/>
            </a:blip>
            <a:stretch>
              <a:fillRect b="0" l="0" r="0" t="0"/>
            </a:stretch>
          </a:blipFill>
          <a:ln cap="flat" cmpd="sng" w="28575">
            <a:solidFill>
              <a:schemeClr val="lt1"/>
            </a:solidFill>
            <a:prstDash val="solid"/>
            <a:round/>
            <a:headEnd len="med" w="med" type="none"/>
            <a:tailEnd len="med" w="med" type="none"/>
          </a:ln>
        </p:spPr>
        <p:txBody>
          <a:bodyPr anchorCtr="0" anchor="t" bIns="91425" lIns="91425" rIns="91425" tIns="91425"/>
          <a:lstStyle>
            <a:lvl1pPr indent="0" lvl="0" marL="0" marR="0" rtl="0" algn="l">
              <a:spcBef>
                <a:spcPts val="2000"/>
              </a:spcBef>
              <a:spcAft>
                <a:spcPts val="0"/>
              </a:spcAft>
              <a:buClr>
                <a:srgbClr val="001D4D"/>
              </a:buClr>
              <a:buFont typeface="Noto Sans Symbols"/>
              <a:buNone/>
              <a:defRPr b="0" i="0" sz="32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0" i="0" sz="28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0" i="0" sz="24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5pPr>
            <a:lvl6pPr indent="0" lvl="5" marL="22860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6pPr>
            <a:lvl7pPr indent="0" lvl="6" marL="27432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7pPr>
            <a:lvl8pPr indent="0" lvl="7" marL="32004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8pPr>
            <a:lvl9pPr indent="0" lvl="8" marL="36576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9pPr>
          </a:lstStyle>
          <a:p/>
        </p:txBody>
      </p:sp>
      <p:sp>
        <p:nvSpPr>
          <p:cNvPr id="111" name="Shape 111"/>
          <p:cNvSpPr txBox="1"/>
          <p:nvPr>
            <p:ph idx="10" type="dt"/>
          </p:nvPr>
        </p:nvSpPr>
        <p:spPr>
          <a:xfrm>
            <a:off x="38862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12" name="Shape 112"/>
          <p:cNvSpPr txBox="1"/>
          <p:nvPr>
            <p:ph idx="11" type="ftr"/>
          </p:nvPr>
        </p:nvSpPr>
        <p:spPr>
          <a:xfrm>
            <a:off x="5867400" y="6288087"/>
            <a:ext cx="2676525"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13" name="Shape 113"/>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icture with Caption, Alt.">
    <p:spTree>
      <p:nvGrpSpPr>
        <p:cNvPr id="114" name="Shape 114"/>
        <p:cNvGrpSpPr/>
        <p:nvPr/>
      </p:nvGrpSpPr>
      <p:grpSpPr>
        <a:xfrm>
          <a:off x="0" y="0"/>
          <a:ext cx="0" cy="0"/>
          <a:chOff x="0" y="0"/>
          <a:chExt cx="0" cy="0"/>
        </a:xfrm>
      </p:grpSpPr>
      <p:pic>
        <p:nvPicPr>
          <p:cNvPr descr="Overlay-PictureCaption-Extras.png" id="115" name="Shape 115"/>
          <p:cNvPicPr preferRelativeResize="0"/>
          <p:nvPr/>
        </p:nvPicPr>
        <p:blipFill rotWithShape="1">
          <a:blip r:embed="rId2">
            <a:alphaModFix/>
          </a:blip>
          <a:srcRect b="0" l="0" r="0" t="0"/>
          <a:stretch/>
        </p:blipFill>
        <p:spPr>
          <a:xfrm>
            <a:off x="158750" y="187325"/>
            <a:ext cx="8826499" cy="6483349"/>
          </a:xfrm>
          <a:prstGeom prst="rect">
            <a:avLst/>
          </a:prstGeom>
          <a:noFill/>
          <a:ln>
            <a:noFill/>
          </a:ln>
        </p:spPr>
      </p:pic>
      <p:sp>
        <p:nvSpPr>
          <p:cNvPr id="116" name="Shape 116"/>
          <p:cNvSpPr txBox="1"/>
          <p:nvPr>
            <p:ph type="title"/>
          </p:nvPr>
        </p:nvSpPr>
        <p:spPr>
          <a:xfrm>
            <a:off x="4710953" y="533400"/>
            <a:ext cx="3657600" cy="1252537"/>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6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117" name="Shape 117"/>
          <p:cNvSpPr/>
          <p:nvPr>
            <p:ph idx="2" type="pic"/>
          </p:nvPr>
        </p:nvSpPr>
        <p:spPr>
          <a:xfrm flipH="1">
            <a:off x="596153" y="1600199"/>
            <a:ext cx="3657600" cy="3657601"/>
          </a:xfrm>
          <a:prstGeom prst="ellipse">
            <a:avLst/>
          </a:prstGeom>
          <a:blipFill rotWithShape="0">
            <a:blip r:embed="rId3">
              <a:alphaModFix/>
            </a:blip>
            <a:stretch>
              <a:fillRect b="0" l="0" r="0" t="0"/>
            </a:stretch>
          </a:blipFill>
          <a:ln cap="flat" cmpd="sng" w="28575">
            <a:solidFill>
              <a:schemeClr val="lt1"/>
            </a:solidFill>
            <a:prstDash val="solid"/>
            <a:round/>
            <a:headEnd len="med" w="med" type="none"/>
            <a:tailEnd len="med" w="med" type="none"/>
          </a:ln>
        </p:spPr>
        <p:txBody>
          <a:bodyPr anchorCtr="0" anchor="t" bIns="91425" lIns="91425" rIns="91425" tIns="91425"/>
          <a:lstStyle>
            <a:lvl1pPr indent="0" lvl="0" marL="0" marR="0" rtl="0" algn="l">
              <a:spcBef>
                <a:spcPts val="2000"/>
              </a:spcBef>
              <a:spcAft>
                <a:spcPts val="0"/>
              </a:spcAft>
              <a:buClr>
                <a:srgbClr val="001D4D"/>
              </a:buClr>
              <a:buFont typeface="Noto Sans Symbols"/>
              <a:buNone/>
              <a:defRPr b="0" i="0" sz="32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0" i="0" sz="28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0" i="0" sz="24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5pPr>
            <a:lvl6pPr indent="0" lvl="5" marL="22860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6pPr>
            <a:lvl7pPr indent="0" lvl="6" marL="27432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7pPr>
            <a:lvl8pPr indent="0" lvl="7" marL="32004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8pPr>
            <a:lvl9pPr indent="0" lvl="8" marL="36576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9pPr>
          </a:lstStyle>
          <a:p/>
        </p:txBody>
      </p:sp>
      <p:sp>
        <p:nvSpPr>
          <p:cNvPr id="118" name="Shape 118"/>
          <p:cNvSpPr txBox="1"/>
          <p:nvPr>
            <p:ph idx="1" type="body"/>
          </p:nvPr>
        </p:nvSpPr>
        <p:spPr>
          <a:xfrm>
            <a:off x="4710412" y="1828800"/>
            <a:ext cx="3657600" cy="3809999"/>
          </a:xfrm>
          <a:prstGeom prst="rect">
            <a:avLst/>
          </a:prstGeom>
          <a:noFill/>
          <a:ln>
            <a:noFill/>
          </a:ln>
        </p:spPr>
        <p:txBody>
          <a:bodyPr anchorCtr="0" anchor="t" bIns="91425" lIns="91425" rIns="91425" tIns="91425"/>
          <a:lstStyle>
            <a:lvl1pPr indent="0" lvl="0" marL="0" marR="0" rtl="0" algn="l">
              <a:spcBef>
                <a:spcPts val="2000"/>
              </a:spcBef>
              <a:spcAft>
                <a:spcPts val="0"/>
              </a:spcAft>
              <a:buClr>
                <a:srgbClr val="001D4D"/>
              </a:buClr>
              <a:buFont typeface="Noto Sans Symbols"/>
              <a:buNone/>
              <a:defRPr b="0" i="0" sz="18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0" i="0" sz="12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0" i="0" sz="10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5pPr>
            <a:lvl6pPr indent="0" lvl="5" marL="22860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6pPr>
            <a:lvl7pPr indent="0" lvl="6" marL="27432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7pPr>
            <a:lvl8pPr indent="0" lvl="7" marL="32004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8pPr>
            <a:lvl9pPr indent="0" lvl="8" marL="36576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9pPr>
          </a:lstStyle>
          <a:p/>
        </p:txBody>
      </p:sp>
      <p:sp>
        <p:nvSpPr>
          <p:cNvPr id="119" name="Shape 119"/>
          <p:cNvSpPr txBox="1"/>
          <p:nvPr>
            <p:ph idx="10" type="dt"/>
          </p:nvPr>
        </p:nvSpPr>
        <p:spPr>
          <a:xfrm>
            <a:off x="381000" y="6288087"/>
            <a:ext cx="1865312"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20" name="Shape 120"/>
          <p:cNvSpPr txBox="1"/>
          <p:nvPr>
            <p:ph idx="11" type="ftr"/>
          </p:nvPr>
        </p:nvSpPr>
        <p:spPr>
          <a:xfrm>
            <a:off x="3325812" y="6288087"/>
            <a:ext cx="5218112"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21" name="Shape 121"/>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icture above Caption">
    <p:spTree>
      <p:nvGrpSpPr>
        <p:cNvPr id="122" name="Shape 122"/>
        <p:cNvGrpSpPr/>
        <p:nvPr/>
      </p:nvGrpSpPr>
      <p:grpSpPr>
        <a:xfrm>
          <a:off x="0" y="0"/>
          <a:ext cx="0" cy="0"/>
          <a:chOff x="0" y="0"/>
          <a:chExt cx="0" cy="0"/>
        </a:xfrm>
      </p:grpSpPr>
      <p:pic>
        <p:nvPicPr>
          <p:cNvPr descr="Overlay-PictureCaption-Extras.png" id="123" name="Shape 123"/>
          <p:cNvPicPr preferRelativeResize="0"/>
          <p:nvPr/>
        </p:nvPicPr>
        <p:blipFill rotWithShape="1">
          <a:blip r:embed="rId2">
            <a:alphaModFix/>
          </a:blip>
          <a:srcRect b="0" l="0" r="0" t="0"/>
          <a:stretch/>
        </p:blipFill>
        <p:spPr>
          <a:xfrm>
            <a:off x="158750" y="187325"/>
            <a:ext cx="8826499" cy="6483349"/>
          </a:xfrm>
          <a:prstGeom prst="rect">
            <a:avLst/>
          </a:prstGeom>
          <a:noFill/>
          <a:ln>
            <a:noFill/>
          </a:ln>
        </p:spPr>
      </p:pic>
      <p:sp>
        <p:nvSpPr>
          <p:cNvPr id="124" name="Shape 124"/>
          <p:cNvSpPr txBox="1"/>
          <p:nvPr>
            <p:ph type="title"/>
          </p:nvPr>
        </p:nvSpPr>
        <p:spPr>
          <a:xfrm>
            <a:off x="808037" y="3778623"/>
            <a:ext cx="7560514" cy="1102658"/>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6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125" name="Shape 125"/>
          <p:cNvSpPr/>
          <p:nvPr>
            <p:ph idx="2" type="pic"/>
          </p:nvPr>
        </p:nvSpPr>
        <p:spPr>
          <a:xfrm flipH="1">
            <a:off x="871583" y="762000"/>
            <a:ext cx="7427726" cy="2989730"/>
          </a:xfrm>
          <a:prstGeom prst="roundRect">
            <a:avLst>
              <a:gd fmla="val 7476" name="adj"/>
            </a:avLst>
          </a:prstGeom>
          <a:blipFill rotWithShape="0">
            <a:blip r:embed="rId3">
              <a:alphaModFix/>
            </a:blip>
            <a:stretch>
              <a:fillRect b="0" l="0" r="0" t="0"/>
            </a:stretch>
          </a:blipFill>
          <a:ln cap="flat" cmpd="sng" w="28575">
            <a:solidFill>
              <a:schemeClr val="lt1"/>
            </a:solidFill>
            <a:prstDash val="solid"/>
            <a:round/>
            <a:headEnd len="med" w="med" type="none"/>
            <a:tailEnd len="med" w="med" type="none"/>
          </a:ln>
        </p:spPr>
        <p:txBody>
          <a:bodyPr anchorCtr="0" anchor="t" bIns="91425" lIns="91425" rIns="91425" tIns="91425"/>
          <a:lstStyle>
            <a:lvl1pPr indent="0" lvl="0" marL="0" marR="0" rtl="0" algn="l">
              <a:spcBef>
                <a:spcPts val="2000"/>
              </a:spcBef>
              <a:spcAft>
                <a:spcPts val="0"/>
              </a:spcAft>
              <a:buClr>
                <a:srgbClr val="001D4D"/>
              </a:buClr>
              <a:buFont typeface="Noto Sans Symbols"/>
              <a:buNone/>
              <a:defRPr b="0" i="0" sz="32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0" i="0" sz="28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0" i="0" sz="24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5pPr>
            <a:lvl6pPr indent="0" lvl="5" marL="22860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6pPr>
            <a:lvl7pPr indent="0" lvl="6" marL="27432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7pPr>
            <a:lvl8pPr indent="0" lvl="7" marL="32004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8pPr>
            <a:lvl9pPr indent="0" lvl="8" marL="36576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9pPr>
          </a:lstStyle>
          <a:p/>
        </p:txBody>
      </p:sp>
      <p:sp>
        <p:nvSpPr>
          <p:cNvPr id="126" name="Shape 126"/>
          <p:cNvSpPr txBox="1"/>
          <p:nvPr>
            <p:ph idx="1" type="body"/>
          </p:nvPr>
        </p:nvSpPr>
        <p:spPr>
          <a:xfrm>
            <a:off x="808033" y="4827492"/>
            <a:ext cx="7559977" cy="1220881"/>
          </a:xfrm>
          <a:prstGeom prst="rect">
            <a:avLst/>
          </a:prstGeom>
          <a:noFill/>
          <a:ln>
            <a:noFill/>
          </a:ln>
        </p:spPr>
        <p:txBody>
          <a:bodyPr anchorCtr="0" anchor="t" bIns="91425" lIns="91425" rIns="91425" tIns="91425"/>
          <a:lstStyle>
            <a:lvl1pPr indent="0" lvl="0" marL="0" marR="0" rtl="0" algn="l">
              <a:spcBef>
                <a:spcPts val="600"/>
              </a:spcBef>
              <a:spcAft>
                <a:spcPts val="0"/>
              </a:spcAft>
              <a:buClr>
                <a:srgbClr val="001D4D"/>
              </a:buClr>
              <a:buFont typeface="Noto Sans Symbols"/>
              <a:buNone/>
              <a:defRPr b="0" i="0" sz="18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0" i="0" sz="12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0" i="0" sz="10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5pPr>
            <a:lvl6pPr indent="0" lvl="5" marL="22860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6pPr>
            <a:lvl7pPr indent="0" lvl="6" marL="27432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7pPr>
            <a:lvl8pPr indent="0" lvl="7" marL="32004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8pPr>
            <a:lvl9pPr indent="0" lvl="8" marL="36576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9pPr>
          </a:lstStyle>
          <a:p/>
        </p:txBody>
      </p:sp>
      <p:sp>
        <p:nvSpPr>
          <p:cNvPr id="127" name="Shape 127"/>
          <p:cNvSpPr txBox="1"/>
          <p:nvPr>
            <p:ph idx="10" type="dt"/>
          </p:nvPr>
        </p:nvSpPr>
        <p:spPr>
          <a:xfrm>
            <a:off x="381000" y="6288087"/>
            <a:ext cx="1865312"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28" name="Shape 128"/>
          <p:cNvSpPr txBox="1"/>
          <p:nvPr>
            <p:ph idx="11" type="ftr"/>
          </p:nvPr>
        </p:nvSpPr>
        <p:spPr>
          <a:xfrm>
            <a:off x="3325812" y="6288087"/>
            <a:ext cx="5218112"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29" name="Shape 129"/>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30" name="Shape 130"/>
        <p:cNvGrpSpPr/>
        <p:nvPr/>
      </p:nvGrpSpPr>
      <p:grpSpPr>
        <a:xfrm>
          <a:off x="0" y="0"/>
          <a:ext cx="0" cy="0"/>
          <a:chOff x="0" y="0"/>
          <a:chExt cx="0" cy="0"/>
        </a:xfrm>
      </p:grpSpPr>
      <p:pic>
        <p:nvPicPr>
          <p:cNvPr descr="Overlay-ContentSlides.png" id="131" name="Shape 131"/>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132" name="Shape 132"/>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133" name="Shape 133"/>
          <p:cNvSpPr txBox="1"/>
          <p:nvPr>
            <p:ph idx="1" type="body"/>
          </p:nvPr>
        </p:nvSpPr>
        <p:spPr>
          <a:xfrm rot="5400000">
            <a:off x="2466975" y="141288"/>
            <a:ext cx="4208462" cy="7583486"/>
          </a:xfrm>
          <a:prstGeom prst="rect">
            <a:avLst/>
          </a:prstGeom>
          <a:noFill/>
          <a:ln>
            <a:noFill/>
          </a:ln>
        </p:spPr>
        <p:txBody>
          <a:bodyPr anchorCtr="0" anchor="t" bIns="91425" lIns="91425" rIns="91425" tIns="91425"/>
          <a:lstStyle>
            <a:lvl1pPr indent="-142875" lvl="0" marL="282575" marR="0" rtl="0" algn="l">
              <a:spcBef>
                <a:spcPts val="2000"/>
              </a:spcBef>
              <a:spcAft>
                <a:spcPts val="0"/>
              </a:spcAft>
              <a:buClr>
                <a:srgbClr val="001D4D"/>
              </a:buClr>
              <a:buSzPct val="100000"/>
              <a:buFont typeface="Noto Sans Symbols"/>
              <a:buChar char="●"/>
              <a:defRPr b="0" i="0" sz="2200" u="none" cap="none" strike="noStrike">
                <a:solidFill>
                  <a:srgbClr val="001D4D"/>
                </a:solidFill>
                <a:latin typeface="Trebuchet MS"/>
                <a:ea typeface="Trebuchet MS"/>
                <a:cs typeface="Trebuchet MS"/>
                <a:sym typeface="Trebuchet MS"/>
              </a:defRPr>
            </a:lvl1pPr>
            <a:lvl2pPr indent="-171450" lvl="1" marL="577850" marR="0" rtl="0" algn="l">
              <a:spcBef>
                <a:spcPts val="6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34" name="Shape 134"/>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35" name="Shape 135"/>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36" name="Shape 136"/>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37" name="Shape 137"/>
        <p:cNvGrpSpPr/>
        <p:nvPr/>
      </p:nvGrpSpPr>
      <p:grpSpPr>
        <a:xfrm>
          <a:off x="0" y="0"/>
          <a:ext cx="0" cy="0"/>
          <a:chOff x="0" y="0"/>
          <a:chExt cx="0" cy="0"/>
        </a:xfrm>
      </p:grpSpPr>
      <p:pic>
        <p:nvPicPr>
          <p:cNvPr descr="Overlay-ContentSlides.png" id="138" name="Shape 138"/>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139" name="Shape 139"/>
          <p:cNvSpPr txBox="1"/>
          <p:nvPr>
            <p:ph type="title"/>
          </p:nvPr>
        </p:nvSpPr>
        <p:spPr>
          <a:xfrm rot="5400000">
            <a:off x="5373266" y="2734842"/>
            <a:ext cx="5268912" cy="1358152"/>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140" name="Shape 140"/>
          <p:cNvSpPr txBox="1"/>
          <p:nvPr>
            <p:ph idx="1" type="body"/>
          </p:nvPr>
        </p:nvSpPr>
        <p:spPr>
          <a:xfrm rot="5400000">
            <a:off x="1230313" y="328613"/>
            <a:ext cx="5268911" cy="6170612"/>
          </a:xfrm>
          <a:prstGeom prst="rect">
            <a:avLst/>
          </a:prstGeom>
          <a:noFill/>
          <a:ln>
            <a:noFill/>
          </a:ln>
        </p:spPr>
        <p:txBody>
          <a:bodyPr anchorCtr="0" anchor="t" bIns="91425" lIns="91425" rIns="91425" tIns="91425"/>
          <a:lstStyle>
            <a:lvl1pPr indent="-142875" lvl="0" marL="282575" marR="0" rtl="0" algn="l">
              <a:spcBef>
                <a:spcPts val="2000"/>
              </a:spcBef>
              <a:spcAft>
                <a:spcPts val="0"/>
              </a:spcAft>
              <a:buClr>
                <a:srgbClr val="001D4D"/>
              </a:buClr>
              <a:buSzPct val="100000"/>
              <a:buFont typeface="Noto Sans Symbols"/>
              <a:buChar char="●"/>
              <a:defRPr b="0" i="0" sz="2200" u="none" cap="none" strike="noStrike">
                <a:solidFill>
                  <a:srgbClr val="001D4D"/>
                </a:solidFill>
                <a:latin typeface="Trebuchet MS"/>
                <a:ea typeface="Trebuchet MS"/>
                <a:cs typeface="Trebuchet MS"/>
                <a:sym typeface="Trebuchet MS"/>
              </a:defRPr>
            </a:lvl1pPr>
            <a:lvl2pPr indent="-171450" lvl="1" marL="577850" marR="0" rtl="0" algn="l">
              <a:spcBef>
                <a:spcPts val="6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41" name="Shape 141"/>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42" name="Shape 142"/>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43" name="Shape 143"/>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4" name="Shape 24"/>
        <p:cNvGrpSpPr/>
        <p:nvPr/>
      </p:nvGrpSpPr>
      <p:grpSpPr>
        <a:xfrm>
          <a:off x="0" y="0"/>
          <a:ext cx="0" cy="0"/>
          <a:chOff x="0" y="0"/>
          <a:chExt cx="0" cy="0"/>
        </a:xfrm>
      </p:grpSpPr>
      <p:pic>
        <p:nvPicPr>
          <p:cNvPr descr="Overlay-ContentSlides.png" id="25" name="Shape 25"/>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26" name="Shape 26"/>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27" name="Shape 27"/>
          <p:cNvSpPr txBox="1"/>
          <p:nvPr>
            <p:ph idx="1" type="body"/>
          </p:nvPr>
        </p:nvSpPr>
        <p:spPr>
          <a:xfrm>
            <a:off x="779462" y="1828800"/>
            <a:ext cx="7583486" cy="4208462"/>
          </a:xfrm>
          <a:prstGeom prst="rect">
            <a:avLst/>
          </a:prstGeom>
          <a:noFill/>
          <a:ln>
            <a:noFill/>
          </a:ln>
        </p:spPr>
        <p:txBody>
          <a:bodyPr anchorCtr="0" anchor="t" bIns="91425" lIns="91425" rIns="91425" tIns="91425"/>
          <a:lstStyle>
            <a:lvl1pPr indent="-142875" lvl="0" marL="282575" marR="0" rtl="0" algn="l">
              <a:spcBef>
                <a:spcPts val="2000"/>
              </a:spcBef>
              <a:spcAft>
                <a:spcPts val="0"/>
              </a:spcAft>
              <a:buClr>
                <a:srgbClr val="001D4D"/>
              </a:buClr>
              <a:buSzPct val="100000"/>
              <a:buFont typeface="Noto Sans Symbols"/>
              <a:buChar char="●"/>
              <a:defRPr b="0" i="0" sz="2200" u="none" cap="none" strike="noStrike">
                <a:solidFill>
                  <a:srgbClr val="001D4D"/>
                </a:solidFill>
                <a:latin typeface="Trebuchet MS"/>
                <a:ea typeface="Trebuchet MS"/>
                <a:cs typeface="Trebuchet MS"/>
                <a:sym typeface="Trebuchet MS"/>
              </a:defRPr>
            </a:lvl1pPr>
            <a:lvl2pPr indent="-171450" lvl="1" marL="577850" marR="0" rtl="0" algn="l">
              <a:spcBef>
                <a:spcPts val="6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28" name="Shape 28"/>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29" name="Shape 29"/>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30" name="Shape 30"/>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31" name="Shape 31"/>
        <p:cNvGrpSpPr/>
        <p:nvPr/>
      </p:nvGrpSpPr>
      <p:grpSpPr>
        <a:xfrm>
          <a:off x="0" y="0"/>
          <a:ext cx="0" cy="0"/>
          <a:chOff x="0" y="0"/>
          <a:chExt cx="0" cy="0"/>
        </a:xfrm>
      </p:grpSpPr>
      <p:pic>
        <p:nvPicPr>
          <p:cNvPr descr="Overlay-SectionHeader.png" id="32" name="Shape 32"/>
          <p:cNvPicPr preferRelativeResize="0"/>
          <p:nvPr/>
        </p:nvPicPr>
        <p:blipFill rotWithShape="1">
          <a:blip r:embed="rId2">
            <a:alphaModFix/>
          </a:blip>
          <a:srcRect b="0" l="0" r="0" t="0"/>
          <a:stretch/>
        </p:blipFill>
        <p:spPr>
          <a:xfrm>
            <a:off x="381000" y="0"/>
            <a:ext cx="8826499" cy="6483349"/>
          </a:xfrm>
          <a:prstGeom prst="rect">
            <a:avLst/>
          </a:prstGeom>
          <a:noFill/>
          <a:ln>
            <a:noFill/>
          </a:ln>
        </p:spPr>
      </p:pic>
      <p:sp>
        <p:nvSpPr>
          <p:cNvPr id="33" name="Shape 33"/>
          <p:cNvSpPr txBox="1"/>
          <p:nvPr>
            <p:ph type="title"/>
          </p:nvPr>
        </p:nvSpPr>
        <p:spPr>
          <a:xfrm>
            <a:off x="779462" y="2591359"/>
            <a:ext cx="7583486" cy="13620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1" i="0" sz="44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34" name="Shape 34"/>
          <p:cNvSpPr txBox="1"/>
          <p:nvPr>
            <p:ph idx="1" type="body"/>
          </p:nvPr>
        </p:nvSpPr>
        <p:spPr>
          <a:xfrm>
            <a:off x="779462" y="3950353"/>
            <a:ext cx="7583486" cy="1500187"/>
          </a:xfrm>
          <a:prstGeom prst="rect">
            <a:avLst/>
          </a:prstGeom>
          <a:noFill/>
          <a:ln>
            <a:noFill/>
          </a:ln>
        </p:spPr>
        <p:txBody>
          <a:bodyPr anchorCtr="0" anchor="t" bIns="91425" lIns="91425" rIns="91425" tIns="91425"/>
          <a:lstStyle>
            <a:lvl1pPr indent="0" lvl="0" marL="0" marR="0" rtl="0" algn="l">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888888"/>
              </a:buClr>
              <a:buFont typeface="Noto Sans Symbols"/>
              <a:buNone/>
              <a:defRPr b="0" i="0" sz="1800" u="none" cap="none" strike="noStrike">
                <a:solidFill>
                  <a:srgbClr val="888888"/>
                </a:solidFill>
                <a:latin typeface="Trebuchet MS"/>
                <a:ea typeface="Trebuchet MS"/>
                <a:cs typeface="Trebuchet MS"/>
                <a:sym typeface="Trebuchet MS"/>
              </a:defRPr>
            </a:lvl2pPr>
            <a:lvl3pPr indent="0" lvl="2" marL="914400" marR="0" rtl="0" algn="l">
              <a:spcBef>
                <a:spcPts val="600"/>
              </a:spcBef>
              <a:spcAft>
                <a:spcPts val="0"/>
              </a:spcAft>
              <a:buClr>
                <a:srgbClr val="888888"/>
              </a:buClr>
              <a:buFont typeface="Noto Sans Symbols"/>
              <a:buNone/>
              <a:defRPr b="0" i="0" sz="1600" u="none" cap="none" strike="noStrike">
                <a:solidFill>
                  <a:srgbClr val="888888"/>
                </a:solidFill>
                <a:latin typeface="Trebuchet MS"/>
                <a:ea typeface="Trebuchet MS"/>
                <a:cs typeface="Trebuchet MS"/>
                <a:sym typeface="Trebuchet MS"/>
              </a:defRPr>
            </a:lvl3pPr>
            <a:lvl4pPr indent="0" lvl="3" marL="1371600" marR="0" rtl="0" algn="l">
              <a:spcBef>
                <a:spcPts val="600"/>
              </a:spcBef>
              <a:spcAft>
                <a:spcPts val="0"/>
              </a:spcAft>
              <a:buClr>
                <a:srgbClr val="888888"/>
              </a:buClr>
              <a:buFont typeface="Noto Sans Symbols"/>
              <a:buNone/>
              <a:defRPr b="0" i="0" sz="1400" u="none" cap="none" strike="noStrike">
                <a:solidFill>
                  <a:srgbClr val="888888"/>
                </a:solidFill>
                <a:latin typeface="Trebuchet MS"/>
                <a:ea typeface="Trebuchet MS"/>
                <a:cs typeface="Trebuchet MS"/>
                <a:sym typeface="Trebuchet MS"/>
              </a:defRPr>
            </a:lvl4pPr>
            <a:lvl5pPr indent="0" lvl="4" marL="1828800" marR="0" rtl="0" algn="l">
              <a:spcBef>
                <a:spcPts val="600"/>
              </a:spcBef>
              <a:spcAft>
                <a:spcPts val="0"/>
              </a:spcAft>
              <a:buClr>
                <a:srgbClr val="888888"/>
              </a:buClr>
              <a:buFont typeface="Noto Sans Symbols"/>
              <a:buNone/>
              <a:defRPr b="0" i="0" sz="1400" u="none" cap="none" strike="noStrike">
                <a:solidFill>
                  <a:srgbClr val="888888"/>
                </a:solidFill>
                <a:latin typeface="Trebuchet MS"/>
                <a:ea typeface="Trebuchet MS"/>
                <a:cs typeface="Trebuchet MS"/>
                <a:sym typeface="Trebuchet MS"/>
              </a:defRPr>
            </a:lvl5pPr>
            <a:lvl6pPr indent="0" lvl="5" marL="2286000" marR="0" rtl="0" algn="l">
              <a:spcBef>
                <a:spcPts val="280"/>
              </a:spcBef>
              <a:buClr>
                <a:srgbClr val="888888"/>
              </a:buClr>
              <a:buFont typeface="Arial"/>
              <a:buNone/>
              <a:defRPr b="0" i="0" sz="1400" u="none" cap="none" strike="noStrike">
                <a:solidFill>
                  <a:srgbClr val="888888"/>
                </a:solidFill>
                <a:latin typeface="Trebuchet MS"/>
                <a:ea typeface="Trebuchet MS"/>
                <a:cs typeface="Trebuchet MS"/>
                <a:sym typeface="Trebuchet MS"/>
              </a:defRPr>
            </a:lvl6pPr>
            <a:lvl7pPr indent="0" lvl="6" marL="2743200" marR="0" rtl="0" algn="l">
              <a:spcBef>
                <a:spcPts val="280"/>
              </a:spcBef>
              <a:buClr>
                <a:srgbClr val="888888"/>
              </a:buClr>
              <a:buFont typeface="Arial"/>
              <a:buNone/>
              <a:defRPr b="0" i="0" sz="1400" u="none" cap="none" strike="noStrike">
                <a:solidFill>
                  <a:srgbClr val="888888"/>
                </a:solidFill>
                <a:latin typeface="Trebuchet MS"/>
                <a:ea typeface="Trebuchet MS"/>
                <a:cs typeface="Trebuchet MS"/>
                <a:sym typeface="Trebuchet MS"/>
              </a:defRPr>
            </a:lvl7pPr>
            <a:lvl8pPr indent="0" lvl="7" marL="3200400" marR="0" rtl="0" algn="l">
              <a:spcBef>
                <a:spcPts val="280"/>
              </a:spcBef>
              <a:buClr>
                <a:srgbClr val="888888"/>
              </a:buClr>
              <a:buFont typeface="Arial"/>
              <a:buNone/>
              <a:defRPr b="0" i="0" sz="1400" u="none" cap="none" strike="noStrike">
                <a:solidFill>
                  <a:srgbClr val="888888"/>
                </a:solidFill>
                <a:latin typeface="Trebuchet MS"/>
                <a:ea typeface="Trebuchet MS"/>
                <a:cs typeface="Trebuchet MS"/>
                <a:sym typeface="Trebuchet MS"/>
              </a:defRPr>
            </a:lvl8pPr>
            <a:lvl9pPr indent="0" lvl="8" marL="3657600" marR="0" rtl="0" algn="l">
              <a:spcBef>
                <a:spcPts val="280"/>
              </a:spcBef>
              <a:buClr>
                <a:srgbClr val="888888"/>
              </a:buClr>
              <a:buFont typeface="Arial"/>
              <a:buNone/>
              <a:defRPr b="0" i="0" sz="1400" u="none" cap="none" strike="noStrike">
                <a:solidFill>
                  <a:srgbClr val="888888"/>
                </a:solidFill>
                <a:latin typeface="Trebuchet MS"/>
                <a:ea typeface="Trebuchet MS"/>
                <a:cs typeface="Trebuchet MS"/>
                <a:sym typeface="Trebuchet MS"/>
              </a:defRPr>
            </a:lvl9pPr>
          </a:lstStyle>
          <a:p/>
        </p:txBody>
      </p:sp>
      <p:sp>
        <p:nvSpPr>
          <p:cNvPr id="35" name="Shape 35"/>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36" name="Shape 36"/>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37" name="Shape 37"/>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38" name="Shape 38"/>
        <p:cNvGrpSpPr/>
        <p:nvPr/>
      </p:nvGrpSpPr>
      <p:grpSpPr>
        <a:xfrm>
          <a:off x="0" y="0"/>
          <a:ext cx="0" cy="0"/>
          <a:chOff x="0" y="0"/>
          <a:chExt cx="0" cy="0"/>
        </a:xfrm>
      </p:grpSpPr>
      <p:pic>
        <p:nvPicPr>
          <p:cNvPr descr="Overlay-ContentSlides.png" id="39" name="Shape 39"/>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40" name="Shape 40"/>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41" name="Shape 41"/>
          <p:cNvSpPr txBox="1"/>
          <p:nvPr>
            <p:ph idx="1" type="body"/>
          </p:nvPr>
        </p:nvSpPr>
        <p:spPr>
          <a:xfrm>
            <a:off x="779462" y="1828800"/>
            <a:ext cx="3657600" cy="4219575"/>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42" name="Shape 42"/>
          <p:cNvSpPr txBox="1"/>
          <p:nvPr>
            <p:ph idx="2" type="body"/>
          </p:nvPr>
        </p:nvSpPr>
        <p:spPr>
          <a:xfrm>
            <a:off x="4688541" y="1828800"/>
            <a:ext cx="3657600" cy="4219575"/>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43" name="Shape 43"/>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44" name="Shape 44"/>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45" name="Shape 45"/>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46" name="Shape 46"/>
        <p:cNvGrpSpPr/>
        <p:nvPr/>
      </p:nvGrpSpPr>
      <p:grpSpPr>
        <a:xfrm>
          <a:off x="0" y="0"/>
          <a:ext cx="0" cy="0"/>
          <a:chOff x="0" y="0"/>
          <a:chExt cx="0" cy="0"/>
        </a:xfrm>
      </p:grpSpPr>
      <p:pic>
        <p:nvPicPr>
          <p:cNvPr descr="Overlay-ContentSlides.png" id="47" name="Shape 47"/>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cxnSp>
        <p:nvCxnSpPr>
          <p:cNvPr id="48" name="Shape 48"/>
          <p:cNvCxnSpPr/>
          <p:nvPr/>
        </p:nvCxnSpPr>
        <p:spPr>
          <a:xfrm>
            <a:off x="874712" y="2286000"/>
            <a:ext cx="3562350" cy="1587"/>
          </a:xfrm>
          <a:prstGeom prst="straightConnector1">
            <a:avLst/>
          </a:prstGeom>
          <a:noFill/>
          <a:ln cap="flat" cmpd="sng" w="19050">
            <a:solidFill>
              <a:schemeClr val="lt1"/>
            </a:solidFill>
            <a:prstDash val="solid"/>
            <a:round/>
            <a:headEnd len="med" w="med" type="none"/>
            <a:tailEnd len="med" w="med" type="none"/>
          </a:ln>
        </p:spPr>
      </p:cxnSp>
      <p:cxnSp>
        <p:nvCxnSpPr>
          <p:cNvPr id="49" name="Shape 49"/>
          <p:cNvCxnSpPr/>
          <p:nvPr/>
        </p:nvCxnSpPr>
        <p:spPr>
          <a:xfrm>
            <a:off x="4816475" y="2286000"/>
            <a:ext cx="3565525" cy="1587"/>
          </a:xfrm>
          <a:prstGeom prst="straightConnector1">
            <a:avLst/>
          </a:prstGeom>
          <a:noFill/>
          <a:ln cap="flat" cmpd="sng" w="19050">
            <a:solidFill>
              <a:schemeClr val="lt1"/>
            </a:solidFill>
            <a:prstDash val="solid"/>
            <a:round/>
            <a:headEnd len="med" w="med" type="none"/>
            <a:tailEnd len="med" w="med" type="none"/>
          </a:ln>
        </p:spPr>
      </p:cxnSp>
      <p:cxnSp>
        <p:nvCxnSpPr>
          <p:cNvPr id="50" name="Shape 50"/>
          <p:cNvCxnSpPr/>
          <p:nvPr/>
        </p:nvCxnSpPr>
        <p:spPr>
          <a:xfrm>
            <a:off x="874712" y="2286000"/>
            <a:ext cx="3562350" cy="1587"/>
          </a:xfrm>
          <a:prstGeom prst="straightConnector1">
            <a:avLst/>
          </a:prstGeom>
          <a:noFill/>
          <a:ln cap="flat" cmpd="sng" w="19050">
            <a:solidFill>
              <a:schemeClr val="lt1"/>
            </a:solidFill>
            <a:prstDash val="solid"/>
            <a:round/>
            <a:headEnd len="med" w="med" type="none"/>
            <a:tailEnd len="med" w="med" type="none"/>
          </a:ln>
        </p:spPr>
      </p:cxnSp>
      <p:cxnSp>
        <p:nvCxnSpPr>
          <p:cNvPr id="51" name="Shape 51"/>
          <p:cNvCxnSpPr/>
          <p:nvPr/>
        </p:nvCxnSpPr>
        <p:spPr>
          <a:xfrm>
            <a:off x="4816475" y="2286000"/>
            <a:ext cx="3565525" cy="1587"/>
          </a:xfrm>
          <a:prstGeom prst="straightConnector1">
            <a:avLst/>
          </a:prstGeom>
          <a:noFill/>
          <a:ln cap="flat" cmpd="sng" w="19050">
            <a:solidFill>
              <a:schemeClr val="lt1"/>
            </a:solidFill>
            <a:prstDash val="solid"/>
            <a:round/>
            <a:headEnd len="med" w="med" type="none"/>
            <a:tailEnd len="med" w="med" type="none"/>
          </a:ln>
        </p:spPr>
      </p:cxnSp>
      <p:sp>
        <p:nvSpPr>
          <p:cNvPr id="52" name="Shape 52"/>
          <p:cNvSpPr txBox="1"/>
          <p:nvPr>
            <p:ph type="title"/>
          </p:nvPr>
        </p:nvSpPr>
        <p:spPr>
          <a:xfrm>
            <a:off x="779462" y="381000"/>
            <a:ext cx="7583486" cy="1044387"/>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53" name="Shape 53"/>
          <p:cNvSpPr txBox="1"/>
          <p:nvPr>
            <p:ph idx="1" type="body"/>
          </p:nvPr>
        </p:nvSpPr>
        <p:spPr>
          <a:xfrm>
            <a:off x="779462" y="1438834"/>
            <a:ext cx="3657600" cy="789828"/>
          </a:xfrm>
          <a:prstGeom prst="rect">
            <a:avLst/>
          </a:prstGeom>
          <a:noFill/>
          <a:ln>
            <a:noFill/>
          </a:ln>
        </p:spPr>
        <p:txBody>
          <a:bodyPr anchorCtr="0" anchor="b" bIns="91425" lIns="91425" rIns="91425" tIns="91425"/>
          <a:lstStyle>
            <a:lvl1pPr indent="0" lvl="0" marL="0" marR="0" rtl="0" algn="ctr">
              <a:lnSpc>
                <a:spcPct val="107142"/>
              </a:lnSpc>
              <a:spcBef>
                <a:spcPts val="0"/>
              </a:spcBef>
              <a:spcAft>
                <a:spcPts val="0"/>
              </a:spcAft>
              <a:buClr>
                <a:srgbClr val="001D4D"/>
              </a:buClr>
              <a:buFont typeface="Noto Sans Symbols"/>
              <a:buNone/>
              <a:defRPr b="0" i="0" sz="28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1" i="0" sz="20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1" i="0" sz="18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1" i="0" sz="16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1" i="0" sz="1600" u="none" cap="none" strike="noStrike">
                <a:solidFill>
                  <a:srgbClr val="001D4D"/>
                </a:solidFill>
                <a:latin typeface="Trebuchet MS"/>
                <a:ea typeface="Trebuchet MS"/>
                <a:cs typeface="Trebuchet MS"/>
                <a:sym typeface="Trebuchet MS"/>
              </a:defRPr>
            </a:lvl5pPr>
            <a:lvl6pPr indent="0" lvl="5" marL="22860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6pPr>
            <a:lvl7pPr indent="0" lvl="6" marL="27432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7pPr>
            <a:lvl8pPr indent="0" lvl="7" marL="32004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8pPr>
            <a:lvl9pPr indent="0" lvl="8" marL="36576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9pPr>
          </a:lstStyle>
          <a:p/>
        </p:txBody>
      </p:sp>
      <p:sp>
        <p:nvSpPr>
          <p:cNvPr id="54" name="Shape 54"/>
          <p:cNvSpPr txBox="1"/>
          <p:nvPr>
            <p:ph idx="2" type="body"/>
          </p:nvPr>
        </p:nvSpPr>
        <p:spPr>
          <a:xfrm>
            <a:off x="779462" y="2362199"/>
            <a:ext cx="3657600" cy="3686174"/>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9pPr>
          </a:lstStyle>
          <a:p/>
        </p:txBody>
      </p:sp>
      <p:sp>
        <p:nvSpPr>
          <p:cNvPr id="55" name="Shape 55"/>
          <p:cNvSpPr txBox="1"/>
          <p:nvPr>
            <p:ph idx="3" type="body"/>
          </p:nvPr>
        </p:nvSpPr>
        <p:spPr>
          <a:xfrm>
            <a:off x="4705350" y="1438834"/>
            <a:ext cx="3657600" cy="789828"/>
          </a:xfrm>
          <a:prstGeom prst="rect">
            <a:avLst/>
          </a:prstGeom>
          <a:noFill/>
          <a:ln>
            <a:noFill/>
          </a:ln>
        </p:spPr>
        <p:txBody>
          <a:bodyPr anchorCtr="0" anchor="b" bIns="91425" lIns="91425" rIns="91425" tIns="91425"/>
          <a:lstStyle>
            <a:lvl1pPr indent="0" lvl="0" marL="0" marR="0" rtl="0" algn="ctr">
              <a:lnSpc>
                <a:spcPct val="107142"/>
              </a:lnSpc>
              <a:spcBef>
                <a:spcPts val="0"/>
              </a:spcBef>
              <a:spcAft>
                <a:spcPts val="0"/>
              </a:spcAft>
              <a:buClr>
                <a:srgbClr val="001D4D"/>
              </a:buClr>
              <a:buFont typeface="Noto Sans Symbols"/>
              <a:buNone/>
              <a:defRPr b="0" i="0" sz="28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1" i="0" sz="20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1" i="0" sz="18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1" i="0" sz="16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1" i="0" sz="1600" u="none" cap="none" strike="noStrike">
                <a:solidFill>
                  <a:srgbClr val="001D4D"/>
                </a:solidFill>
                <a:latin typeface="Trebuchet MS"/>
                <a:ea typeface="Trebuchet MS"/>
                <a:cs typeface="Trebuchet MS"/>
                <a:sym typeface="Trebuchet MS"/>
              </a:defRPr>
            </a:lvl5pPr>
            <a:lvl6pPr indent="0" lvl="5" marL="22860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6pPr>
            <a:lvl7pPr indent="0" lvl="6" marL="27432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7pPr>
            <a:lvl8pPr indent="0" lvl="7" marL="32004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8pPr>
            <a:lvl9pPr indent="0" lvl="8" marL="36576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9pPr>
          </a:lstStyle>
          <a:p/>
        </p:txBody>
      </p:sp>
      <p:sp>
        <p:nvSpPr>
          <p:cNvPr id="56" name="Shape 56"/>
          <p:cNvSpPr txBox="1"/>
          <p:nvPr>
            <p:ph idx="4" type="body"/>
          </p:nvPr>
        </p:nvSpPr>
        <p:spPr>
          <a:xfrm>
            <a:off x="4705350" y="2362199"/>
            <a:ext cx="3657600" cy="3686174"/>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9pPr>
          </a:lstStyle>
          <a:p/>
        </p:txBody>
      </p:sp>
      <p:sp>
        <p:nvSpPr>
          <p:cNvPr id="57" name="Shape 57"/>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58" name="Shape 58"/>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59" name="Shape 59"/>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2 Content, Top and Bottom">
    <p:spTree>
      <p:nvGrpSpPr>
        <p:cNvPr id="60" name="Shape 60"/>
        <p:cNvGrpSpPr/>
        <p:nvPr/>
      </p:nvGrpSpPr>
      <p:grpSpPr>
        <a:xfrm>
          <a:off x="0" y="0"/>
          <a:ext cx="0" cy="0"/>
          <a:chOff x="0" y="0"/>
          <a:chExt cx="0" cy="0"/>
        </a:xfrm>
      </p:grpSpPr>
      <p:pic>
        <p:nvPicPr>
          <p:cNvPr descr="Overlay-ContentSlides.png" id="61" name="Shape 61"/>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62" name="Shape 62"/>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63" name="Shape 63"/>
          <p:cNvSpPr txBox="1"/>
          <p:nvPr>
            <p:ph idx="1" type="body"/>
          </p:nvPr>
        </p:nvSpPr>
        <p:spPr>
          <a:xfrm>
            <a:off x="779462" y="1828800"/>
            <a:ext cx="7585076"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64" name="Shape 64"/>
          <p:cNvSpPr txBox="1"/>
          <p:nvPr>
            <p:ph idx="2" type="body"/>
          </p:nvPr>
        </p:nvSpPr>
        <p:spPr>
          <a:xfrm>
            <a:off x="779462" y="3991816"/>
            <a:ext cx="7585076"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65" name="Shape 65"/>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66" name="Shape 66"/>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67" name="Shape 67"/>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3 Content">
    <p:spTree>
      <p:nvGrpSpPr>
        <p:cNvPr id="68" name="Shape 68"/>
        <p:cNvGrpSpPr/>
        <p:nvPr/>
      </p:nvGrpSpPr>
      <p:grpSpPr>
        <a:xfrm>
          <a:off x="0" y="0"/>
          <a:ext cx="0" cy="0"/>
          <a:chOff x="0" y="0"/>
          <a:chExt cx="0" cy="0"/>
        </a:xfrm>
      </p:grpSpPr>
      <p:pic>
        <p:nvPicPr>
          <p:cNvPr descr="Overlay-ContentSlides.png" id="69" name="Shape 69"/>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70" name="Shape 70"/>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71" name="Shape 71"/>
          <p:cNvSpPr txBox="1"/>
          <p:nvPr>
            <p:ph idx="1" type="body"/>
          </p:nvPr>
        </p:nvSpPr>
        <p:spPr>
          <a:xfrm>
            <a:off x="4710953" y="1828800"/>
            <a:ext cx="3657600"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72" name="Shape 72"/>
          <p:cNvSpPr txBox="1"/>
          <p:nvPr>
            <p:ph idx="2" type="body"/>
          </p:nvPr>
        </p:nvSpPr>
        <p:spPr>
          <a:xfrm>
            <a:off x="4710953" y="3991816"/>
            <a:ext cx="3657600"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73" name="Shape 73"/>
          <p:cNvSpPr txBox="1"/>
          <p:nvPr>
            <p:ph idx="3" type="body"/>
          </p:nvPr>
        </p:nvSpPr>
        <p:spPr>
          <a:xfrm>
            <a:off x="779462" y="1828800"/>
            <a:ext cx="3657600" cy="4219575"/>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74" name="Shape 74"/>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75" name="Shape 75"/>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76" name="Shape 76"/>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4 Content">
    <p:spTree>
      <p:nvGrpSpPr>
        <p:cNvPr id="77" name="Shape 77"/>
        <p:cNvGrpSpPr/>
        <p:nvPr/>
      </p:nvGrpSpPr>
      <p:grpSpPr>
        <a:xfrm>
          <a:off x="0" y="0"/>
          <a:ext cx="0" cy="0"/>
          <a:chOff x="0" y="0"/>
          <a:chExt cx="0" cy="0"/>
        </a:xfrm>
      </p:grpSpPr>
      <p:pic>
        <p:nvPicPr>
          <p:cNvPr descr="Overlay-ContentSlides.png" id="78" name="Shape 78"/>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79" name="Shape 79"/>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80" name="Shape 80"/>
          <p:cNvSpPr txBox="1"/>
          <p:nvPr>
            <p:ph idx="1" type="body"/>
          </p:nvPr>
        </p:nvSpPr>
        <p:spPr>
          <a:xfrm>
            <a:off x="779462" y="1828800"/>
            <a:ext cx="3657600"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81" name="Shape 81"/>
          <p:cNvSpPr txBox="1"/>
          <p:nvPr>
            <p:ph idx="2" type="body"/>
          </p:nvPr>
        </p:nvSpPr>
        <p:spPr>
          <a:xfrm>
            <a:off x="779462" y="3991816"/>
            <a:ext cx="3657600"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82" name="Shape 82"/>
          <p:cNvSpPr txBox="1"/>
          <p:nvPr>
            <p:ph idx="3" type="body"/>
          </p:nvPr>
        </p:nvSpPr>
        <p:spPr>
          <a:xfrm>
            <a:off x="4710953" y="1828800"/>
            <a:ext cx="3657600"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83" name="Shape 83"/>
          <p:cNvSpPr txBox="1"/>
          <p:nvPr>
            <p:ph idx="4" type="body"/>
          </p:nvPr>
        </p:nvSpPr>
        <p:spPr>
          <a:xfrm>
            <a:off x="4710953" y="3991816"/>
            <a:ext cx="3657600"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84" name="Shape 84"/>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85" name="Shape 85"/>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86" name="Shape 86"/>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87" name="Shape 87"/>
        <p:cNvGrpSpPr/>
        <p:nvPr/>
      </p:nvGrpSpPr>
      <p:grpSpPr>
        <a:xfrm>
          <a:off x="0" y="0"/>
          <a:ext cx="0" cy="0"/>
          <a:chOff x="0" y="0"/>
          <a:chExt cx="0" cy="0"/>
        </a:xfrm>
      </p:grpSpPr>
      <p:pic>
        <p:nvPicPr>
          <p:cNvPr descr="Overlay-ContentSlides.png" id="88" name="Shape 88"/>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89" name="Shape 89"/>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90" name="Shape 90"/>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91" name="Shape 91"/>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92" name="Shape 92"/>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18" Type="http://schemas.openxmlformats.org/officeDocument/2006/relationships/theme" Target="../theme/theme1.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 name="Shape 9"/>
        <p:cNvGrpSpPr/>
        <p:nvPr/>
      </p:nvGrpSpPr>
      <p:grpSpPr>
        <a:xfrm>
          <a:off x="0" y="0"/>
          <a:ext cx="0" cy="0"/>
          <a:chOff x="0" y="0"/>
          <a:chExt cx="0" cy="0"/>
        </a:xfrm>
      </p:grpSpPr>
      <p:sp>
        <p:nvSpPr>
          <p:cNvPr id="10" name="Shape 10"/>
          <p:cNvSpPr/>
          <p:nvPr/>
        </p:nvSpPr>
        <p:spPr>
          <a:xfrm>
            <a:off x="190500" y="190500"/>
            <a:ext cx="8764587" cy="6478588"/>
          </a:xfrm>
          <a:prstGeom prst="round2DiagRect">
            <a:avLst>
              <a:gd fmla="val 9416" name="adj1"/>
              <a:gd fmla="val 0" name="adj2"/>
            </a:avLst>
          </a:prstGeom>
          <a:gradFill>
            <a:gsLst>
              <a:gs pos="0">
                <a:srgbClr val="B27A00"/>
              </a:gs>
              <a:gs pos="13000">
                <a:srgbClr val="B27A00"/>
              </a:gs>
              <a:gs pos="100000">
                <a:schemeClr val="lt1"/>
              </a:gs>
            </a:gsLst>
            <a:lin ang="540000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 name="Shape 11"/>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12" name="Shape 12"/>
          <p:cNvSpPr txBox="1"/>
          <p:nvPr>
            <p:ph idx="1" type="body"/>
          </p:nvPr>
        </p:nvSpPr>
        <p:spPr>
          <a:xfrm>
            <a:off x="779462" y="1828800"/>
            <a:ext cx="7583486" cy="4208462"/>
          </a:xfrm>
          <a:prstGeom prst="rect">
            <a:avLst/>
          </a:prstGeom>
          <a:noFill/>
          <a:ln>
            <a:noFill/>
          </a:ln>
        </p:spPr>
        <p:txBody>
          <a:bodyPr anchorCtr="0" anchor="t" bIns="91425" lIns="91425" rIns="91425" tIns="91425"/>
          <a:lstStyle>
            <a:lvl1pPr indent="-142875" lvl="0" marL="282575" marR="0" rtl="0" algn="l">
              <a:spcBef>
                <a:spcPts val="2000"/>
              </a:spcBef>
              <a:spcAft>
                <a:spcPts val="0"/>
              </a:spcAft>
              <a:buClr>
                <a:srgbClr val="001D4D"/>
              </a:buClr>
              <a:buSzPct val="100000"/>
              <a:buFont typeface="Noto Sans Symbols"/>
              <a:buChar char="●"/>
              <a:defRPr b="0" i="0" sz="2200" u="none" cap="none" strike="noStrike">
                <a:solidFill>
                  <a:srgbClr val="001D4D"/>
                </a:solidFill>
                <a:latin typeface="Trebuchet MS"/>
                <a:ea typeface="Trebuchet MS"/>
                <a:cs typeface="Trebuchet MS"/>
                <a:sym typeface="Trebuchet MS"/>
              </a:defRPr>
            </a:lvl1pPr>
            <a:lvl2pPr indent="-171450" lvl="1" marL="577850" marR="0" rtl="0" algn="l">
              <a:spcBef>
                <a:spcPts val="6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3" name="Shape 13"/>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4" name="Shape 14"/>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5" name="Shape 15"/>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pic>
        <p:nvPicPr>
          <p:cNvPr descr="FIULogo_H_CMYK_fx.png" id="16" name="Shape 16"/>
          <p:cNvPicPr preferRelativeResize="0"/>
          <p:nvPr/>
        </p:nvPicPr>
        <p:blipFill rotWithShape="1">
          <a:blip r:embed="rId1">
            <a:alphaModFix/>
          </a:blip>
          <a:srcRect b="0" l="0" r="0" t="0"/>
          <a:stretch/>
        </p:blipFill>
        <p:spPr>
          <a:xfrm>
            <a:off x="6103937" y="5959475"/>
            <a:ext cx="2430462" cy="693737"/>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mailto:gtave006@fiu.edu" TargetMode="External"/><Relationship Id="rId4" Type="http://schemas.openxmlformats.org/officeDocument/2006/relationships/image" Target="../media/image16.png"/><Relationship Id="rId5" Type="http://schemas.openxmlformats.org/officeDocument/2006/relationships/image" Target="../media/image20.png"/><Relationship Id="rId6" Type="http://schemas.openxmlformats.org/officeDocument/2006/relationships/image" Target="../media/image24.png"/><Relationship Id="rId7"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7.png"/><Relationship Id="rId4" Type="http://schemas.openxmlformats.org/officeDocument/2006/relationships/image" Target="../media/image11.png"/><Relationship Id="rId5" Type="http://schemas.openxmlformats.org/officeDocument/2006/relationships/image" Target="../media/image19.png"/><Relationship Id="rId6"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2.png"/><Relationship Id="rId4" Type="http://schemas.openxmlformats.org/officeDocument/2006/relationships/image" Target="../media/image21.png"/><Relationship Id="rId5"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sp>
        <p:nvSpPr>
          <p:cNvPr id="149" name="Shape 149"/>
          <p:cNvSpPr txBox="1"/>
          <p:nvPr>
            <p:ph type="ctrTitle"/>
          </p:nvPr>
        </p:nvSpPr>
        <p:spPr>
          <a:xfrm>
            <a:off x="135925" y="1510687"/>
            <a:ext cx="8686800" cy="3900900"/>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r>
              <a:rPr b="0" i="0" lang="en-US" sz="3200" u="none" cap="none" strike="noStrike">
                <a:solidFill>
                  <a:srgbClr val="001D4D"/>
                </a:solidFill>
                <a:latin typeface="Trebuchet MS"/>
                <a:ea typeface="Trebuchet MS"/>
                <a:cs typeface="Trebuchet MS"/>
                <a:sym typeface="Trebuchet MS"/>
              </a:rPr>
              <a:t>&lt;</a:t>
            </a:r>
            <a:r>
              <a:rPr lang="en-US" sz="3200"/>
              <a:t>Next Generation Networking for Virtual Reality and Game Player Collaborative and Multiplayer</a:t>
            </a:r>
            <a:r>
              <a:rPr b="0" i="0" lang="en-US" sz="3200" u="none" cap="none" strike="noStrike">
                <a:solidFill>
                  <a:srgbClr val="001D4D"/>
                </a:solidFill>
                <a:latin typeface="Trebuchet MS"/>
                <a:ea typeface="Trebuchet MS"/>
                <a:cs typeface="Trebuchet MS"/>
                <a:sym typeface="Trebuchet MS"/>
              </a:rPr>
              <a:t>&gt;</a:t>
            </a:r>
          </a:p>
          <a:p>
            <a:pPr indent="0" lvl="0" marL="0" marR="0" rtl="0" algn="ctr">
              <a:spcBef>
                <a:spcPts val="0"/>
              </a:spcBef>
              <a:spcAft>
                <a:spcPts val="0"/>
              </a:spcAft>
              <a:buSzPct val="25000"/>
              <a:buNone/>
            </a:pPr>
            <a:r>
              <a:t/>
            </a:r>
            <a:endParaRPr sz="2900"/>
          </a:p>
          <a:p>
            <a:pPr indent="0" lvl="0" marL="0" marR="0" rtl="0" algn="ctr">
              <a:spcBef>
                <a:spcPts val="0"/>
              </a:spcBef>
              <a:spcAft>
                <a:spcPts val="0"/>
              </a:spcAft>
              <a:buSzPct val="25000"/>
              <a:buNone/>
            </a:pPr>
            <a:r>
              <a:rPr b="0" i="0" lang="en-US" sz="2500" u="none" cap="none" strike="noStrike">
                <a:solidFill>
                  <a:srgbClr val="001D4D"/>
                </a:solidFill>
                <a:latin typeface="Trebuchet MS"/>
                <a:ea typeface="Trebuchet MS"/>
                <a:cs typeface="Trebuchet MS"/>
                <a:sym typeface="Trebuchet MS"/>
              </a:rPr>
              <a:t>Team Members: &lt;</a:t>
            </a:r>
            <a:r>
              <a:rPr lang="en-US" sz="2500"/>
              <a:t>Bradley Marzouka, Gabriel Taveras</a:t>
            </a:r>
            <a:r>
              <a:rPr b="0" i="0" lang="en-US" sz="2500" u="none" cap="none" strike="noStrike">
                <a:solidFill>
                  <a:srgbClr val="001D4D"/>
                </a:solidFill>
                <a:latin typeface="Trebuchet MS"/>
                <a:ea typeface="Trebuchet MS"/>
                <a:cs typeface="Trebuchet MS"/>
                <a:sym typeface="Trebuchet MS"/>
              </a:rPr>
              <a:t>&gt;</a:t>
            </a:r>
            <a:br>
              <a:rPr b="0" i="0" lang="en-US" sz="2500" u="none" cap="none" strike="noStrike">
                <a:solidFill>
                  <a:srgbClr val="001D4D"/>
                </a:solidFill>
                <a:latin typeface="Trebuchet MS"/>
                <a:ea typeface="Trebuchet MS"/>
                <a:cs typeface="Trebuchet MS"/>
                <a:sym typeface="Trebuchet MS"/>
              </a:rPr>
            </a:br>
            <a:r>
              <a:rPr b="0" i="0" lang="en-US" sz="2500" u="none" cap="none" strike="noStrike">
                <a:solidFill>
                  <a:srgbClr val="001D4D"/>
                </a:solidFill>
                <a:latin typeface="Trebuchet MS"/>
                <a:ea typeface="Trebuchet MS"/>
                <a:cs typeface="Trebuchet MS"/>
                <a:sym typeface="Trebuchet MS"/>
              </a:rPr>
              <a:t>Product Owner: Dr. Francisco Ortega</a:t>
            </a:r>
          </a:p>
          <a:p>
            <a:pPr indent="0" lvl="0" marL="0" marR="0" rtl="0" algn="ctr">
              <a:spcBef>
                <a:spcPts val="0"/>
              </a:spcBef>
              <a:spcAft>
                <a:spcPts val="0"/>
              </a:spcAft>
              <a:buSzPct val="25000"/>
              <a:buNone/>
            </a:pPr>
            <a:r>
              <a:rPr lang="en-US" sz="2500"/>
              <a:t>Instructor: Masoud Sadjadi</a:t>
            </a:r>
            <a:br>
              <a:rPr b="0" i="0" lang="en-US" sz="2800" u="none" cap="none" strike="noStrike">
                <a:solidFill>
                  <a:srgbClr val="001D4D"/>
                </a:solidFill>
                <a:latin typeface="Trebuchet MS"/>
                <a:ea typeface="Trebuchet MS"/>
                <a:cs typeface="Trebuchet MS"/>
                <a:sym typeface="Trebuchet MS"/>
              </a:rPr>
            </a:br>
            <a:br>
              <a:rPr b="0" i="0" lang="en-US" sz="4400" u="none" cap="none" strike="noStrike">
                <a:solidFill>
                  <a:srgbClr val="001D4D"/>
                </a:solidFill>
                <a:latin typeface="Trebuchet MS"/>
                <a:ea typeface="Trebuchet MS"/>
                <a:cs typeface="Trebuchet MS"/>
                <a:sym typeface="Trebuchet MS"/>
              </a:rPr>
            </a:br>
            <a:r>
              <a:rPr b="0" i="0" lang="en-US" sz="1800" u="none" cap="none" strike="noStrike">
                <a:solidFill>
                  <a:srgbClr val="001D4D"/>
                </a:solidFill>
                <a:latin typeface="Trebuchet MS"/>
                <a:ea typeface="Trebuchet MS"/>
                <a:cs typeface="Trebuchet MS"/>
                <a:sym typeface="Trebuchet MS"/>
              </a:rPr>
              <a:t>School of Computing and Information Sciences</a:t>
            </a:r>
            <a:br>
              <a:rPr b="0" i="0" lang="en-US" sz="1800" u="none" cap="none" strike="noStrike">
                <a:solidFill>
                  <a:srgbClr val="001D4D"/>
                </a:solidFill>
                <a:latin typeface="Trebuchet MS"/>
                <a:ea typeface="Trebuchet MS"/>
                <a:cs typeface="Trebuchet MS"/>
                <a:sym typeface="Trebuchet MS"/>
              </a:rPr>
            </a:br>
            <a:r>
              <a:rPr b="0" i="0" lang="en-US" sz="1800" u="none" cap="none" strike="noStrike">
                <a:solidFill>
                  <a:srgbClr val="001D4D"/>
                </a:solidFill>
                <a:latin typeface="Trebuchet MS"/>
                <a:ea typeface="Trebuchet MS"/>
                <a:cs typeface="Trebuchet MS"/>
                <a:sym typeface="Trebuchet MS"/>
              </a:rPr>
              <a:t>Florida International University</a:t>
            </a:r>
          </a:p>
        </p:txBody>
      </p:sp>
      <p:sp>
        <p:nvSpPr>
          <p:cNvPr id="150" name="Shape 150"/>
          <p:cNvSpPr txBox="1"/>
          <p:nvPr>
            <p:ph idx="1" type="subTitle"/>
          </p:nvPr>
        </p:nvSpPr>
        <p:spPr>
          <a:xfrm>
            <a:off x="228600" y="5643562"/>
            <a:ext cx="8686800" cy="1219199"/>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Clr>
                <a:schemeClr val="lt1"/>
              </a:buClr>
              <a:buSzPct val="25000"/>
              <a:buFont typeface="Noto Sans Symbols"/>
              <a:buNone/>
            </a:pPr>
            <a:r>
              <a:rPr lang="en-US">
                <a:solidFill>
                  <a:srgbClr val="666666"/>
                </a:solidFill>
              </a:rPr>
              <a:t> </a:t>
            </a:r>
          </a:p>
        </p:txBody>
      </p:sp>
      <p:sp>
        <p:nvSpPr>
          <p:cNvPr id="151" name="Shape 151"/>
          <p:cNvSpPr txBox="1"/>
          <p:nvPr/>
        </p:nvSpPr>
        <p:spPr>
          <a:xfrm>
            <a:off x="135925" y="556025"/>
            <a:ext cx="8686800" cy="722700"/>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r>
              <a:rPr b="0" i="0" lang="en-US" sz="3600" u="none" cap="none" strike="noStrike">
                <a:solidFill>
                  <a:srgbClr val="001D4D"/>
                </a:solidFill>
                <a:latin typeface="Trebuchet MS"/>
                <a:ea typeface="Trebuchet MS"/>
                <a:cs typeface="Trebuchet MS"/>
                <a:sym typeface="Trebuchet MS"/>
              </a:rPr>
              <a:t>Final Presentation</a:t>
            </a:r>
          </a:p>
          <a:p>
            <a:pPr lvl="0" rtl="0" algn="ctr">
              <a:spcBef>
                <a:spcPts val="0"/>
              </a:spcBef>
              <a:buClr>
                <a:schemeClr val="dk1"/>
              </a:buClr>
              <a:buSzPct val="25000"/>
              <a:buFont typeface="Arial"/>
              <a:buNone/>
            </a:pPr>
            <a:r>
              <a:rPr lang="en-US" sz="2600">
                <a:solidFill>
                  <a:srgbClr val="001D4D"/>
                </a:solidFill>
                <a:latin typeface="Trebuchet MS"/>
                <a:ea typeface="Trebuchet MS"/>
                <a:cs typeface="Trebuchet MS"/>
                <a:sym typeface="Trebuchet MS"/>
              </a:rPr>
              <a:t>&lt;Spring 2017&gt;</a:t>
            </a:r>
          </a:p>
        </p:txBody>
      </p:sp>
      <p:pic>
        <p:nvPicPr>
          <p:cNvPr descr="FIU_VIP.png" id="152" name="Shape 152"/>
          <p:cNvPicPr preferRelativeResize="0"/>
          <p:nvPr/>
        </p:nvPicPr>
        <p:blipFill>
          <a:blip r:embed="rId3">
            <a:alphaModFix/>
          </a:blip>
          <a:stretch>
            <a:fillRect/>
          </a:stretch>
        </p:blipFill>
        <p:spPr>
          <a:xfrm>
            <a:off x="446925" y="6007575"/>
            <a:ext cx="2018875" cy="6591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9" name="Shape 219"/>
        <p:cNvGrpSpPr/>
        <p:nvPr/>
      </p:nvGrpSpPr>
      <p:grpSpPr>
        <a:xfrm>
          <a:off x="0" y="0"/>
          <a:ext cx="0" cy="0"/>
          <a:chOff x="0" y="0"/>
          <a:chExt cx="0" cy="0"/>
        </a:xfrm>
      </p:grpSpPr>
      <p:sp>
        <p:nvSpPr>
          <p:cNvPr id="220" name="Shape 220"/>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User Stor</a:t>
            </a:r>
            <a:r>
              <a:rPr lang="en-US"/>
              <a:t>y #3</a:t>
            </a:r>
          </a:p>
        </p:txBody>
      </p:sp>
      <p:sp>
        <p:nvSpPr>
          <p:cNvPr id="221" name="Shape 221"/>
          <p:cNvSpPr txBox="1"/>
          <p:nvPr>
            <p:ph idx="1" type="body"/>
          </p:nvPr>
        </p:nvSpPr>
        <p:spPr>
          <a:xfrm>
            <a:off x="779462" y="1828800"/>
            <a:ext cx="7583400" cy="4208400"/>
          </a:xfrm>
          <a:prstGeom prst="rect">
            <a:avLst/>
          </a:prstGeom>
          <a:noFill/>
          <a:ln>
            <a:noFill/>
          </a:ln>
        </p:spPr>
        <p:txBody>
          <a:bodyPr anchorCtr="0" anchor="t" bIns="45700" lIns="91425" rIns="91425" tIns="45700">
            <a:noAutofit/>
          </a:bodyPr>
          <a:lstStyle/>
          <a:p>
            <a:pPr indent="-228600" lvl="0" marL="457200" rtl="0">
              <a:spcBef>
                <a:spcPts val="0"/>
              </a:spcBef>
              <a:buFont typeface="Trebuchet MS"/>
            </a:pPr>
            <a:r>
              <a:rPr lang="en-US"/>
              <a:t>As a gamer, I want to play multiplayer games that do not stutter or cut out.</a:t>
            </a:r>
          </a:p>
          <a:p>
            <a:pPr indent="-228600" lvl="0" marL="457200" rtl="0">
              <a:spcBef>
                <a:spcPts val="0"/>
              </a:spcBef>
            </a:pPr>
            <a:r>
              <a:rPr lang="en-US"/>
              <a:t>When current networks cannot output the required amount of bandwidth network resources become unavailable. This can lead to stuttering and dropped connections, problems that are very annoying to fast-paced gaming.</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6" name="Shape 226"/>
        <p:cNvGrpSpPr/>
        <p:nvPr/>
      </p:nvGrpSpPr>
      <p:grpSpPr>
        <a:xfrm>
          <a:off x="0" y="0"/>
          <a:ext cx="0" cy="0"/>
          <a:chOff x="0" y="0"/>
          <a:chExt cx="0" cy="0"/>
        </a:xfrm>
      </p:grpSpPr>
      <p:sp>
        <p:nvSpPr>
          <p:cNvPr id="227" name="Shape 227"/>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User Stor</a:t>
            </a:r>
            <a:r>
              <a:rPr lang="en-US"/>
              <a:t>y #4</a:t>
            </a:r>
          </a:p>
        </p:txBody>
      </p:sp>
      <p:sp>
        <p:nvSpPr>
          <p:cNvPr id="228" name="Shape 228"/>
          <p:cNvSpPr txBox="1"/>
          <p:nvPr>
            <p:ph idx="1" type="body"/>
          </p:nvPr>
        </p:nvSpPr>
        <p:spPr>
          <a:xfrm>
            <a:off x="779462" y="1828800"/>
            <a:ext cx="7583400" cy="4208400"/>
          </a:xfrm>
          <a:prstGeom prst="rect">
            <a:avLst/>
          </a:prstGeom>
          <a:noFill/>
          <a:ln>
            <a:noFill/>
          </a:ln>
        </p:spPr>
        <p:txBody>
          <a:bodyPr anchorCtr="0" anchor="t" bIns="45700" lIns="91425" rIns="91425" tIns="45700">
            <a:noAutofit/>
          </a:bodyPr>
          <a:lstStyle/>
          <a:p>
            <a:pPr indent="-228600" lvl="0" marL="457200" rtl="0">
              <a:spcBef>
                <a:spcPts val="0"/>
              </a:spcBef>
              <a:buFont typeface="Trebuchet MS"/>
            </a:pPr>
            <a:r>
              <a:rPr lang="en-US"/>
              <a:t>As a system administrator, I want to deploy a network that is easy to maintain.</a:t>
            </a:r>
          </a:p>
          <a:p>
            <a:pPr indent="-228600" lvl="0" marL="457200" rtl="0">
              <a:spcBef>
                <a:spcPts val="0"/>
              </a:spcBef>
            </a:pPr>
            <a:r>
              <a:rPr lang="en-US"/>
              <a:t>To reduce the complexity of any issues that may arise in the future on the network, it becomes an advantage to have the network controlled by one location. </a:t>
            </a:r>
          </a:p>
          <a:p>
            <a:pPr indent="-228600" lvl="0" marL="457200" rtl="0">
              <a:spcBef>
                <a:spcPts val="0"/>
              </a:spcBef>
            </a:pPr>
            <a:r>
              <a:rPr lang="en-US"/>
              <a:t>This central location, however, makes it a primary target of black-hat hackers looking for personal data.</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3" name="Shape 233"/>
        <p:cNvGrpSpPr/>
        <p:nvPr/>
      </p:nvGrpSpPr>
      <p:grpSpPr>
        <a:xfrm>
          <a:off x="0" y="0"/>
          <a:ext cx="0" cy="0"/>
          <a:chOff x="0" y="0"/>
          <a:chExt cx="0" cy="0"/>
        </a:xfrm>
      </p:grpSpPr>
      <p:sp>
        <p:nvSpPr>
          <p:cNvPr id="234" name="Shape 234"/>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User Stor</a:t>
            </a:r>
            <a:r>
              <a:rPr lang="en-US"/>
              <a:t>y #5</a:t>
            </a:r>
          </a:p>
        </p:txBody>
      </p:sp>
      <p:sp>
        <p:nvSpPr>
          <p:cNvPr id="235" name="Shape 235"/>
          <p:cNvSpPr txBox="1"/>
          <p:nvPr>
            <p:ph idx="1" type="body"/>
          </p:nvPr>
        </p:nvSpPr>
        <p:spPr>
          <a:xfrm>
            <a:off x="779462" y="1828800"/>
            <a:ext cx="7583400" cy="4208400"/>
          </a:xfrm>
          <a:prstGeom prst="rect">
            <a:avLst/>
          </a:prstGeom>
          <a:noFill/>
          <a:ln>
            <a:noFill/>
          </a:ln>
        </p:spPr>
        <p:txBody>
          <a:bodyPr anchorCtr="0" anchor="t" bIns="45700" lIns="91425" rIns="91425" tIns="45700">
            <a:noAutofit/>
          </a:bodyPr>
          <a:lstStyle/>
          <a:p>
            <a:pPr indent="-228600" lvl="0" marL="457200" rtl="0">
              <a:spcBef>
                <a:spcPts val="0"/>
              </a:spcBef>
              <a:buFont typeface="Trebuchet MS"/>
            </a:pPr>
            <a:r>
              <a:rPr lang="en-US"/>
              <a:t>As a system administrator, I want to deploy a network that is capable of supporting VR/AR gaming. </a:t>
            </a:r>
          </a:p>
          <a:p>
            <a:pPr indent="-228600" lvl="0" marL="457200" rtl="0">
              <a:spcBef>
                <a:spcPts val="0"/>
              </a:spcBef>
            </a:pPr>
            <a:r>
              <a:rPr lang="en-US"/>
              <a:t>One of the requirements of creating a new network design is its ability to handle not only current bandwidth load needs, but also to be able to upscale easily to support the technologies of the future.</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0" name="Shape 240"/>
        <p:cNvGrpSpPr/>
        <p:nvPr/>
      </p:nvGrpSpPr>
      <p:grpSpPr>
        <a:xfrm>
          <a:off x="0" y="0"/>
          <a:ext cx="0" cy="0"/>
          <a:chOff x="0" y="0"/>
          <a:chExt cx="0" cy="0"/>
        </a:xfrm>
      </p:grpSpPr>
      <p:sp>
        <p:nvSpPr>
          <p:cNvPr id="241" name="Shape 241"/>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Test Suites and Test Cases</a:t>
            </a:r>
          </a:p>
        </p:txBody>
      </p:sp>
      <p:sp>
        <p:nvSpPr>
          <p:cNvPr id="242" name="Shape 242"/>
          <p:cNvSpPr txBox="1"/>
          <p:nvPr>
            <p:ph idx="1" type="body"/>
          </p:nvPr>
        </p:nvSpPr>
        <p:spPr>
          <a:xfrm>
            <a:off x="779462" y="1828800"/>
            <a:ext cx="7583400" cy="4208400"/>
          </a:xfrm>
          <a:prstGeom prst="rect">
            <a:avLst/>
          </a:prstGeom>
          <a:noFill/>
          <a:ln>
            <a:noFill/>
          </a:ln>
        </p:spPr>
        <p:txBody>
          <a:bodyPr anchorCtr="0" anchor="t" bIns="45700" lIns="91425" rIns="91425" tIns="45700">
            <a:noAutofit/>
          </a:bodyPr>
          <a:lstStyle/>
          <a:p>
            <a:pPr lvl="0" rtl="0">
              <a:lnSpc>
                <a:spcPct val="115000"/>
              </a:lnSpc>
              <a:spcBef>
                <a:spcPts val="0"/>
              </a:spcBef>
              <a:buClr>
                <a:srgbClr val="000000"/>
              </a:buClr>
              <a:buSzPct val="100000"/>
              <a:buFont typeface="Trebuchet MS"/>
              <a:buChar char="●"/>
            </a:pPr>
            <a:r>
              <a:rPr lang="en-US">
                <a:solidFill>
                  <a:srgbClr val="000000"/>
                </a:solidFill>
              </a:rPr>
              <a:t>We want to provide a foundational support for future implementation for multiplayer collaboration. In future projects, we aim to test SDN on higher end gaming platforms to test, and improve network efficiency in an online environment.</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7" name="Shape 247"/>
        <p:cNvGrpSpPr/>
        <p:nvPr/>
      </p:nvGrpSpPr>
      <p:grpSpPr>
        <a:xfrm>
          <a:off x="0" y="0"/>
          <a:ext cx="0" cy="0"/>
          <a:chOff x="0" y="0"/>
          <a:chExt cx="0" cy="0"/>
        </a:xfrm>
      </p:grpSpPr>
      <p:sp>
        <p:nvSpPr>
          <p:cNvPr id="248" name="Shape 248"/>
          <p:cNvSpPr txBox="1"/>
          <p:nvPr>
            <p:ph type="title"/>
          </p:nvPr>
        </p:nvSpPr>
        <p:spPr>
          <a:xfrm>
            <a:off x="779462" y="381000"/>
            <a:ext cx="7583486" cy="1044575"/>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Summary</a:t>
            </a:r>
          </a:p>
        </p:txBody>
      </p:sp>
      <p:sp>
        <p:nvSpPr>
          <p:cNvPr id="249" name="Shape 249"/>
          <p:cNvSpPr txBox="1"/>
          <p:nvPr>
            <p:ph idx="1" type="body"/>
          </p:nvPr>
        </p:nvSpPr>
        <p:spPr>
          <a:xfrm>
            <a:off x="779462" y="1828800"/>
            <a:ext cx="7583486" cy="4208462"/>
          </a:xfrm>
          <a:prstGeom prst="rect">
            <a:avLst/>
          </a:prstGeom>
          <a:noFill/>
          <a:ln>
            <a:noFill/>
          </a:ln>
        </p:spPr>
        <p:txBody>
          <a:bodyPr anchorCtr="0" anchor="t" bIns="45700" lIns="91425" rIns="91425" tIns="45700">
            <a:noAutofit/>
          </a:bodyPr>
          <a:lstStyle/>
          <a:p>
            <a:pPr indent="-282575" lvl="0" marL="282575" marR="0" rtl="0" algn="l">
              <a:spcBef>
                <a:spcPts val="0"/>
              </a:spcBef>
              <a:spcAft>
                <a:spcPts val="0"/>
              </a:spcAft>
              <a:buClr>
                <a:srgbClr val="001D4D"/>
              </a:buClr>
              <a:buSzPct val="100000"/>
              <a:buFont typeface="Noto Sans Symbols"/>
              <a:buChar char="●"/>
            </a:pPr>
            <a:r>
              <a:rPr lang="en-US"/>
              <a:t>Gabriel Taveras - Latency</a:t>
            </a:r>
          </a:p>
          <a:p>
            <a:pPr indent="-282575" lvl="0" marL="282575" marR="0" rtl="0" algn="l">
              <a:spcBef>
                <a:spcPts val="0"/>
              </a:spcBef>
              <a:spcAft>
                <a:spcPts val="0"/>
              </a:spcAft>
              <a:buClr>
                <a:srgbClr val="001D4D"/>
              </a:buClr>
              <a:buSzPct val="100000"/>
              <a:buFont typeface="Noto Sans Symbols"/>
              <a:buChar char="●"/>
            </a:pPr>
            <a:r>
              <a:rPr lang="en-US"/>
              <a:t>Bradley Marzouka - Cyber security</a:t>
            </a:r>
          </a:p>
          <a:p>
            <a:pPr indent="-282575" lvl="0" marL="282575" marR="0" rtl="0" algn="l">
              <a:spcBef>
                <a:spcPts val="2000"/>
              </a:spcBef>
              <a:spcAft>
                <a:spcPts val="0"/>
              </a:spcAft>
              <a:buClr>
                <a:srgbClr val="001D4D"/>
              </a:buClr>
              <a:buSzPct val="100000"/>
              <a:buFont typeface="Noto Sans Symbols"/>
              <a:buChar char="●"/>
            </a:pPr>
            <a:r>
              <a:rPr lang="en-US"/>
              <a:t>Gabriel Taveras - </a:t>
            </a:r>
            <a:r>
              <a:rPr lang="en-US" u="sng">
                <a:solidFill>
                  <a:schemeClr val="hlink"/>
                </a:solidFill>
                <a:hlinkClick r:id="rId3"/>
              </a:rPr>
              <a:t>gtave006@fiu.edu</a:t>
            </a:r>
          </a:p>
          <a:p>
            <a:pPr indent="-282575" lvl="0" marL="282575" marR="0" rtl="0" algn="l">
              <a:spcBef>
                <a:spcPts val="2000"/>
              </a:spcBef>
              <a:spcAft>
                <a:spcPts val="0"/>
              </a:spcAft>
              <a:buClr>
                <a:srgbClr val="001D4D"/>
              </a:buClr>
              <a:buSzPct val="100000"/>
              <a:buFont typeface="Noto Sans Symbols"/>
              <a:buChar char="●"/>
            </a:pPr>
            <a:r>
              <a:rPr lang="en-US"/>
              <a:t>Bradley Marzouka - bmarz001@fiu.edu</a:t>
            </a:r>
          </a:p>
          <a:p>
            <a:pPr indent="-282575" lvl="0" marL="282575" marR="0" rtl="0" algn="l">
              <a:spcBef>
                <a:spcPts val="2000"/>
              </a:spcBef>
              <a:spcAft>
                <a:spcPts val="0"/>
              </a:spcAft>
              <a:buClr>
                <a:srgbClr val="001D4D"/>
              </a:buClr>
              <a:buSzPct val="100000"/>
              <a:buFont typeface="Noto Sans Symbols"/>
              <a:buChar char="●"/>
            </a:pPr>
            <a:r>
              <a:rPr b="0" i="0" lang="en-US" sz="2200" u="none" cap="none" strike="noStrike">
                <a:solidFill>
                  <a:srgbClr val="001D4D"/>
                </a:solidFill>
                <a:latin typeface="Trebuchet MS"/>
                <a:ea typeface="Trebuchet MS"/>
                <a:cs typeface="Trebuchet MS"/>
                <a:sym typeface="Trebuchet MS"/>
              </a:rPr>
              <a:t>Questions?</a:t>
            </a:r>
          </a:p>
          <a:p>
            <a:pPr indent="0" lvl="0" marL="0" marR="0" rtl="0" algn="l">
              <a:spcBef>
                <a:spcPts val="2000"/>
              </a:spcBef>
              <a:spcAft>
                <a:spcPts val="0"/>
              </a:spcAft>
              <a:buNone/>
            </a:pPr>
            <a:r>
              <a:t/>
            </a:r>
            <a:endParaRPr/>
          </a:p>
          <a:p>
            <a:pPr indent="0" lvl="0" marL="0" marR="0" rtl="0" algn="l">
              <a:spcBef>
                <a:spcPts val="2000"/>
              </a:spcBef>
              <a:spcAft>
                <a:spcPts val="0"/>
              </a:spcAft>
              <a:buNone/>
            </a:pPr>
            <a:r>
              <a:t/>
            </a:r>
            <a:endParaRPr/>
          </a:p>
        </p:txBody>
      </p:sp>
      <p:pic>
        <p:nvPicPr>
          <p:cNvPr descr="microsoft-word-logo.png" id="250" name="Shape 250"/>
          <p:cNvPicPr preferRelativeResize="0"/>
          <p:nvPr/>
        </p:nvPicPr>
        <p:blipFill>
          <a:blip r:embed="rId4">
            <a:alphaModFix/>
          </a:blip>
          <a:stretch>
            <a:fillRect/>
          </a:stretch>
        </p:blipFill>
        <p:spPr>
          <a:xfrm>
            <a:off x="2544853" y="4705675"/>
            <a:ext cx="1226274" cy="1226275"/>
          </a:xfrm>
          <a:prstGeom prst="rect">
            <a:avLst/>
          </a:prstGeom>
          <a:noFill/>
          <a:ln>
            <a:noFill/>
          </a:ln>
        </p:spPr>
      </p:pic>
      <p:pic>
        <p:nvPicPr>
          <p:cNvPr descr="openflow2.png" id="251" name="Shape 251"/>
          <p:cNvPicPr preferRelativeResize="0"/>
          <p:nvPr/>
        </p:nvPicPr>
        <p:blipFill>
          <a:blip r:embed="rId5">
            <a:alphaModFix/>
          </a:blip>
          <a:stretch>
            <a:fillRect/>
          </a:stretch>
        </p:blipFill>
        <p:spPr>
          <a:xfrm>
            <a:off x="6281375" y="4918765"/>
            <a:ext cx="2081575" cy="800084"/>
          </a:xfrm>
          <a:prstGeom prst="rect">
            <a:avLst/>
          </a:prstGeom>
          <a:noFill/>
          <a:ln>
            <a:noFill/>
          </a:ln>
        </p:spPr>
      </p:pic>
      <p:pic>
        <p:nvPicPr>
          <p:cNvPr descr="Slack-icon.png" id="252" name="Shape 252"/>
          <p:cNvPicPr preferRelativeResize="0"/>
          <p:nvPr/>
        </p:nvPicPr>
        <p:blipFill>
          <a:blip r:embed="rId6">
            <a:alphaModFix/>
          </a:blip>
          <a:stretch>
            <a:fillRect/>
          </a:stretch>
        </p:blipFill>
        <p:spPr>
          <a:xfrm>
            <a:off x="988900" y="4742199"/>
            <a:ext cx="1118499" cy="1118499"/>
          </a:xfrm>
          <a:prstGeom prst="rect">
            <a:avLst/>
          </a:prstGeom>
          <a:noFill/>
          <a:ln>
            <a:noFill/>
          </a:ln>
        </p:spPr>
      </p:pic>
      <p:pic>
        <p:nvPicPr>
          <p:cNvPr descr="Windows_logo_-_2012.png" id="253" name="Shape 253"/>
          <p:cNvPicPr preferRelativeResize="0"/>
          <p:nvPr/>
        </p:nvPicPr>
        <p:blipFill>
          <a:blip r:embed="rId7">
            <a:alphaModFix/>
          </a:blip>
          <a:stretch>
            <a:fillRect/>
          </a:stretch>
        </p:blipFill>
        <p:spPr>
          <a:xfrm>
            <a:off x="4408575" y="4688306"/>
            <a:ext cx="1118500" cy="122626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7" name="Shape 157"/>
        <p:cNvGrpSpPr/>
        <p:nvPr/>
      </p:nvGrpSpPr>
      <p:grpSpPr>
        <a:xfrm>
          <a:off x="0" y="0"/>
          <a:ext cx="0" cy="0"/>
          <a:chOff x="0" y="0"/>
          <a:chExt cx="0" cy="0"/>
        </a:xfrm>
      </p:grpSpPr>
      <p:sp>
        <p:nvSpPr>
          <p:cNvPr id="158" name="Shape 158"/>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Pro</a:t>
            </a:r>
            <a:r>
              <a:rPr lang="en-US"/>
              <a:t>ject</a:t>
            </a:r>
            <a:r>
              <a:rPr b="0" i="0" lang="en-US" sz="3800" u="none" cap="none" strike="noStrike">
                <a:solidFill>
                  <a:srgbClr val="001D4D"/>
                </a:solidFill>
                <a:latin typeface="Trebuchet MS"/>
                <a:ea typeface="Trebuchet MS"/>
                <a:cs typeface="Trebuchet MS"/>
                <a:sym typeface="Trebuchet MS"/>
              </a:rPr>
              <a:t> definition</a:t>
            </a:r>
          </a:p>
        </p:txBody>
      </p:sp>
      <p:pic>
        <p:nvPicPr>
          <p:cNvPr id="159" name="Shape 159"/>
          <p:cNvPicPr preferRelativeResize="0"/>
          <p:nvPr/>
        </p:nvPicPr>
        <p:blipFill>
          <a:blip r:embed="rId3">
            <a:alphaModFix/>
          </a:blip>
          <a:stretch>
            <a:fillRect/>
          </a:stretch>
        </p:blipFill>
        <p:spPr>
          <a:xfrm>
            <a:off x="779475" y="2120725"/>
            <a:ext cx="3261300" cy="1826325"/>
          </a:xfrm>
          <a:prstGeom prst="rect">
            <a:avLst/>
          </a:prstGeom>
          <a:noFill/>
          <a:ln>
            <a:noFill/>
          </a:ln>
        </p:spPr>
      </p:pic>
      <p:pic>
        <p:nvPicPr>
          <p:cNvPr id="160" name="Shape 160"/>
          <p:cNvPicPr preferRelativeResize="0"/>
          <p:nvPr/>
        </p:nvPicPr>
        <p:blipFill>
          <a:blip r:embed="rId4">
            <a:alphaModFix/>
          </a:blip>
          <a:stretch>
            <a:fillRect/>
          </a:stretch>
        </p:blipFill>
        <p:spPr>
          <a:xfrm>
            <a:off x="3305075" y="3633225"/>
            <a:ext cx="1826324" cy="1826324"/>
          </a:xfrm>
          <a:prstGeom prst="rect">
            <a:avLst/>
          </a:prstGeom>
          <a:noFill/>
          <a:ln>
            <a:noFill/>
          </a:ln>
        </p:spPr>
      </p:pic>
      <p:pic>
        <p:nvPicPr>
          <p:cNvPr id="161" name="Shape 161"/>
          <p:cNvPicPr preferRelativeResize="0"/>
          <p:nvPr/>
        </p:nvPicPr>
        <p:blipFill>
          <a:blip r:embed="rId5">
            <a:alphaModFix/>
          </a:blip>
          <a:stretch>
            <a:fillRect/>
          </a:stretch>
        </p:blipFill>
        <p:spPr>
          <a:xfrm>
            <a:off x="4040774" y="1660225"/>
            <a:ext cx="3609125" cy="1972988"/>
          </a:xfrm>
          <a:prstGeom prst="rect">
            <a:avLst/>
          </a:prstGeom>
          <a:noFill/>
          <a:ln>
            <a:noFill/>
          </a:ln>
        </p:spPr>
      </p:pic>
      <p:pic>
        <p:nvPicPr>
          <p:cNvPr id="162" name="Shape 162"/>
          <p:cNvPicPr preferRelativeResize="0"/>
          <p:nvPr/>
        </p:nvPicPr>
        <p:blipFill>
          <a:blip r:embed="rId6">
            <a:alphaModFix/>
          </a:blip>
          <a:stretch>
            <a:fillRect/>
          </a:stretch>
        </p:blipFill>
        <p:spPr>
          <a:xfrm>
            <a:off x="5635174" y="3562250"/>
            <a:ext cx="1491974" cy="17552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7" name="Shape 167"/>
        <p:cNvGrpSpPr/>
        <p:nvPr/>
      </p:nvGrpSpPr>
      <p:grpSpPr>
        <a:xfrm>
          <a:off x="0" y="0"/>
          <a:ext cx="0" cy="0"/>
          <a:chOff x="0" y="0"/>
          <a:chExt cx="0" cy="0"/>
        </a:xfrm>
      </p:grpSpPr>
      <p:sp>
        <p:nvSpPr>
          <p:cNvPr id="168" name="Shape 168"/>
          <p:cNvSpPr txBox="1"/>
          <p:nvPr>
            <p:ph type="title"/>
          </p:nvPr>
        </p:nvSpPr>
        <p:spPr>
          <a:xfrm>
            <a:off x="779462" y="381000"/>
            <a:ext cx="7583486" cy="1044575"/>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Pro</a:t>
            </a:r>
            <a:r>
              <a:rPr lang="en-US"/>
              <a:t>ject</a:t>
            </a:r>
            <a:r>
              <a:rPr b="0" i="0" lang="en-US" sz="3800" u="none" cap="none" strike="noStrike">
                <a:solidFill>
                  <a:srgbClr val="001D4D"/>
                </a:solidFill>
                <a:latin typeface="Trebuchet MS"/>
                <a:ea typeface="Trebuchet MS"/>
                <a:cs typeface="Trebuchet MS"/>
                <a:sym typeface="Trebuchet MS"/>
              </a:rPr>
              <a:t> definition</a:t>
            </a:r>
          </a:p>
        </p:txBody>
      </p:sp>
      <p:pic>
        <p:nvPicPr>
          <p:cNvPr id="169" name="Shape 169"/>
          <p:cNvPicPr preferRelativeResize="0"/>
          <p:nvPr/>
        </p:nvPicPr>
        <p:blipFill>
          <a:blip r:embed="rId3">
            <a:alphaModFix/>
          </a:blip>
          <a:stretch>
            <a:fillRect/>
          </a:stretch>
        </p:blipFill>
        <p:spPr>
          <a:xfrm>
            <a:off x="958275" y="1857550"/>
            <a:ext cx="3600150" cy="2401975"/>
          </a:xfrm>
          <a:prstGeom prst="rect">
            <a:avLst/>
          </a:prstGeom>
          <a:noFill/>
          <a:ln>
            <a:noFill/>
          </a:ln>
        </p:spPr>
      </p:pic>
      <p:pic>
        <p:nvPicPr>
          <p:cNvPr id="170" name="Shape 170"/>
          <p:cNvPicPr preferRelativeResize="0"/>
          <p:nvPr/>
        </p:nvPicPr>
        <p:blipFill>
          <a:blip r:embed="rId4">
            <a:alphaModFix/>
          </a:blip>
          <a:stretch>
            <a:fillRect/>
          </a:stretch>
        </p:blipFill>
        <p:spPr>
          <a:xfrm>
            <a:off x="2533175" y="3770550"/>
            <a:ext cx="4077644" cy="2293674"/>
          </a:xfrm>
          <a:prstGeom prst="rect">
            <a:avLst/>
          </a:prstGeom>
          <a:noFill/>
          <a:ln>
            <a:noFill/>
          </a:ln>
        </p:spPr>
      </p:pic>
      <p:pic>
        <p:nvPicPr>
          <p:cNvPr id="171" name="Shape 171"/>
          <p:cNvPicPr preferRelativeResize="0"/>
          <p:nvPr/>
        </p:nvPicPr>
        <p:blipFill>
          <a:blip r:embed="rId5">
            <a:alphaModFix/>
          </a:blip>
          <a:stretch>
            <a:fillRect/>
          </a:stretch>
        </p:blipFill>
        <p:spPr>
          <a:xfrm>
            <a:off x="4722900" y="1857549"/>
            <a:ext cx="2531026" cy="1913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6" name="Shape 176"/>
        <p:cNvGrpSpPr/>
        <p:nvPr/>
      </p:nvGrpSpPr>
      <p:grpSpPr>
        <a:xfrm>
          <a:off x="0" y="0"/>
          <a:ext cx="0" cy="0"/>
          <a:chOff x="0" y="0"/>
          <a:chExt cx="0" cy="0"/>
        </a:xfrm>
      </p:grpSpPr>
      <p:sp>
        <p:nvSpPr>
          <p:cNvPr id="177" name="Shape 177"/>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Requirements: Use Cases</a:t>
            </a:r>
          </a:p>
        </p:txBody>
      </p:sp>
      <p:pic>
        <p:nvPicPr>
          <p:cNvPr id="178" name="Shape 178"/>
          <p:cNvPicPr preferRelativeResize="0"/>
          <p:nvPr/>
        </p:nvPicPr>
        <p:blipFill>
          <a:blip r:embed="rId3">
            <a:alphaModFix/>
          </a:blip>
          <a:stretch>
            <a:fillRect/>
          </a:stretch>
        </p:blipFill>
        <p:spPr>
          <a:xfrm>
            <a:off x="1145825" y="1512199"/>
            <a:ext cx="6852350" cy="39971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3" name="Shape 183"/>
        <p:cNvGrpSpPr/>
        <p:nvPr/>
      </p:nvGrpSpPr>
      <p:grpSpPr>
        <a:xfrm>
          <a:off x="0" y="0"/>
          <a:ext cx="0" cy="0"/>
          <a:chOff x="0" y="0"/>
          <a:chExt cx="0" cy="0"/>
        </a:xfrm>
      </p:grpSpPr>
      <p:sp>
        <p:nvSpPr>
          <p:cNvPr id="184" name="Shape 184"/>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System Design: Architecture</a:t>
            </a:r>
          </a:p>
        </p:txBody>
      </p:sp>
      <p:pic>
        <p:nvPicPr>
          <p:cNvPr descr="Picture1.png" id="185" name="Shape 185"/>
          <p:cNvPicPr preferRelativeResize="0"/>
          <p:nvPr/>
        </p:nvPicPr>
        <p:blipFill>
          <a:blip r:embed="rId3">
            <a:alphaModFix/>
          </a:blip>
          <a:stretch>
            <a:fillRect/>
          </a:stretch>
        </p:blipFill>
        <p:spPr>
          <a:xfrm>
            <a:off x="1575562" y="1921575"/>
            <a:ext cx="5991225" cy="3562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0" name="Shape 190"/>
        <p:cNvGrpSpPr/>
        <p:nvPr/>
      </p:nvGrpSpPr>
      <p:grpSpPr>
        <a:xfrm>
          <a:off x="0" y="0"/>
          <a:ext cx="0" cy="0"/>
          <a:chOff x="0" y="0"/>
          <a:chExt cx="0" cy="0"/>
        </a:xfrm>
      </p:grpSpPr>
      <p:sp>
        <p:nvSpPr>
          <p:cNvPr id="191" name="Shape 191"/>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Minimal Class Diagram</a:t>
            </a:r>
          </a:p>
        </p:txBody>
      </p:sp>
      <p:pic>
        <p:nvPicPr>
          <p:cNvPr id="192" name="Shape 192"/>
          <p:cNvPicPr preferRelativeResize="0"/>
          <p:nvPr/>
        </p:nvPicPr>
        <p:blipFill>
          <a:blip r:embed="rId3">
            <a:alphaModFix/>
          </a:blip>
          <a:stretch>
            <a:fillRect/>
          </a:stretch>
        </p:blipFill>
        <p:spPr>
          <a:xfrm>
            <a:off x="1425250" y="2141447"/>
            <a:ext cx="6291849" cy="27668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7" name="Shape 197"/>
        <p:cNvGrpSpPr/>
        <p:nvPr/>
      </p:nvGrpSpPr>
      <p:grpSpPr>
        <a:xfrm>
          <a:off x="0" y="0"/>
          <a:ext cx="0" cy="0"/>
          <a:chOff x="0" y="0"/>
          <a:chExt cx="0" cy="0"/>
        </a:xfrm>
      </p:grpSpPr>
      <p:sp>
        <p:nvSpPr>
          <p:cNvPr id="198" name="Shape 198"/>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User Stories </a:t>
            </a:r>
          </a:p>
        </p:txBody>
      </p:sp>
      <p:sp>
        <p:nvSpPr>
          <p:cNvPr id="199" name="Shape 199"/>
          <p:cNvSpPr txBox="1"/>
          <p:nvPr>
            <p:ph idx="1" type="body"/>
          </p:nvPr>
        </p:nvSpPr>
        <p:spPr>
          <a:xfrm>
            <a:off x="779462" y="1828800"/>
            <a:ext cx="7583400" cy="4208400"/>
          </a:xfrm>
          <a:prstGeom prst="rect">
            <a:avLst/>
          </a:prstGeom>
          <a:noFill/>
          <a:ln>
            <a:noFill/>
          </a:ln>
        </p:spPr>
        <p:txBody>
          <a:bodyPr anchorCtr="0" anchor="t" bIns="45700" lIns="91425" rIns="91425" tIns="45700">
            <a:noAutofit/>
          </a:bodyPr>
          <a:lstStyle/>
          <a:p>
            <a:pPr indent="-228600" lvl="0" marL="457200" marR="0" rtl="0" algn="l">
              <a:spcBef>
                <a:spcPts val="2000"/>
              </a:spcBef>
              <a:spcAft>
                <a:spcPts val="0"/>
              </a:spcAft>
              <a:buAutoNum type="arabicPeriod"/>
            </a:pPr>
            <a:r>
              <a:rPr lang="en-US"/>
              <a:t>As a gamer, I want to play multiplayer games that have as little latency as possible. </a:t>
            </a:r>
          </a:p>
          <a:p>
            <a:pPr indent="-228600" lvl="0" marL="457200" marR="0" rtl="0" algn="l">
              <a:spcBef>
                <a:spcPts val="2000"/>
              </a:spcBef>
              <a:spcAft>
                <a:spcPts val="0"/>
              </a:spcAft>
              <a:buAutoNum type="arabicPeriod"/>
            </a:pPr>
            <a:r>
              <a:rPr lang="en-US"/>
              <a:t>As a system administrator, I want to deploy a network that can keep user’s data secure.</a:t>
            </a:r>
          </a:p>
          <a:p>
            <a:pPr indent="-228600" lvl="0" marL="457200" marR="0" rtl="0" algn="l">
              <a:spcBef>
                <a:spcPts val="2000"/>
              </a:spcBef>
              <a:spcAft>
                <a:spcPts val="0"/>
              </a:spcAft>
              <a:buAutoNum type="arabicPeriod"/>
            </a:pPr>
            <a:r>
              <a:rPr lang="en-US"/>
              <a:t>As a gamer, I want to play multiplayer games that do not stutter or cut out.</a:t>
            </a:r>
          </a:p>
          <a:p>
            <a:pPr indent="-228600" lvl="0" marL="457200" marR="0" rtl="0" algn="l">
              <a:spcBef>
                <a:spcPts val="2000"/>
              </a:spcBef>
              <a:spcAft>
                <a:spcPts val="0"/>
              </a:spcAft>
              <a:buAutoNum type="arabicPeriod"/>
            </a:pPr>
            <a:r>
              <a:rPr lang="en-US"/>
              <a:t>As a system administrator, I want to deploy a network that is easy to maintain.</a:t>
            </a:r>
          </a:p>
          <a:p>
            <a:pPr indent="-228600" lvl="0" marL="457200" marR="0" rtl="0" algn="l">
              <a:spcBef>
                <a:spcPts val="2000"/>
              </a:spcBef>
              <a:spcAft>
                <a:spcPts val="0"/>
              </a:spcAft>
              <a:buAutoNum type="arabicPeriod"/>
            </a:pPr>
            <a:r>
              <a:rPr lang="en-US"/>
              <a:t>As a system administrator, I want to deploy a network that is capable of supporting VR/AR gaming. </a:t>
            </a:r>
          </a:p>
          <a:p>
            <a:pPr indent="0" lvl="0" marL="0" marR="0" rtl="0" algn="l">
              <a:spcBef>
                <a:spcPts val="20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4" name="Shape 204"/>
        <p:cNvGrpSpPr/>
        <p:nvPr/>
      </p:nvGrpSpPr>
      <p:grpSpPr>
        <a:xfrm>
          <a:off x="0" y="0"/>
          <a:ext cx="0" cy="0"/>
          <a:chOff x="0" y="0"/>
          <a:chExt cx="0" cy="0"/>
        </a:xfrm>
      </p:grpSpPr>
      <p:sp>
        <p:nvSpPr>
          <p:cNvPr id="205" name="Shape 205"/>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User Stor</a:t>
            </a:r>
            <a:r>
              <a:rPr lang="en-US"/>
              <a:t>y #1</a:t>
            </a:r>
          </a:p>
        </p:txBody>
      </p:sp>
      <p:sp>
        <p:nvSpPr>
          <p:cNvPr id="206" name="Shape 206"/>
          <p:cNvSpPr txBox="1"/>
          <p:nvPr>
            <p:ph idx="1" type="body"/>
          </p:nvPr>
        </p:nvSpPr>
        <p:spPr>
          <a:xfrm>
            <a:off x="779462" y="1828800"/>
            <a:ext cx="7583400" cy="4208400"/>
          </a:xfrm>
          <a:prstGeom prst="rect">
            <a:avLst/>
          </a:prstGeom>
          <a:noFill/>
          <a:ln>
            <a:noFill/>
          </a:ln>
        </p:spPr>
        <p:txBody>
          <a:bodyPr anchorCtr="0" anchor="t" bIns="45700" lIns="91425" rIns="91425" tIns="45700">
            <a:noAutofit/>
          </a:bodyPr>
          <a:lstStyle/>
          <a:p>
            <a:pPr indent="-228600" lvl="0" marL="457200" rtl="0">
              <a:spcBef>
                <a:spcPts val="0"/>
              </a:spcBef>
              <a:buFont typeface="Trebuchet MS"/>
            </a:pPr>
            <a:r>
              <a:rPr lang="en-US"/>
              <a:t>As a gamer, I want to play multiplayer games that have as little latency as possible. </a:t>
            </a:r>
          </a:p>
          <a:p>
            <a:pPr indent="-228600" lvl="0" marL="457200" rtl="0">
              <a:spcBef>
                <a:spcPts val="0"/>
              </a:spcBef>
            </a:pPr>
            <a:r>
              <a:rPr lang="en-US"/>
              <a:t>An SDN network is most important in completing this task due to its capability of supporting high bandwidth loads and low latency communication. </a:t>
            </a:r>
          </a:p>
        </p:txBody>
      </p:sp>
      <p:pic>
        <p:nvPicPr>
          <p:cNvPr descr="sdn-network-virt.png" id="207" name="Shape 207"/>
          <p:cNvPicPr preferRelativeResize="0"/>
          <p:nvPr/>
        </p:nvPicPr>
        <p:blipFill>
          <a:blip r:embed="rId3">
            <a:alphaModFix/>
          </a:blip>
          <a:stretch>
            <a:fillRect/>
          </a:stretch>
        </p:blipFill>
        <p:spPr>
          <a:xfrm>
            <a:off x="2210550" y="3909300"/>
            <a:ext cx="3553549" cy="26532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2" name="Shape 212"/>
        <p:cNvGrpSpPr/>
        <p:nvPr/>
      </p:nvGrpSpPr>
      <p:grpSpPr>
        <a:xfrm>
          <a:off x="0" y="0"/>
          <a:ext cx="0" cy="0"/>
          <a:chOff x="0" y="0"/>
          <a:chExt cx="0" cy="0"/>
        </a:xfrm>
      </p:grpSpPr>
      <p:sp>
        <p:nvSpPr>
          <p:cNvPr id="213" name="Shape 213"/>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User Stor</a:t>
            </a:r>
            <a:r>
              <a:rPr lang="en-US"/>
              <a:t>y #2</a:t>
            </a:r>
          </a:p>
        </p:txBody>
      </p:sp>
      <p:sp>
        <p:nvSpPr>
          <p:cNvPr id="214" name="Shape 214"/>
          <p:cNvSpPr txBox="1"/>
          <p:nvPr>
            <p:ph idx="1" type="body"/>
          </p:nvPr>
        </p:nvSpPr>
        <p:spPr>
          <a:xfrm>
            <a:off x="779462" y="1828800"/>
            <a:ext cx="7583400" cy="4208400"/>
          </a:xfrm>
          <a:prstGeom prst="rect">
            <a:avLst/>
          </a:prstGeom>
          <a:noFill/>
          <a:ln>
            <a:noFill/>
          </a:ln>
        </p:spPr>
        <p:txBody>
          <a:bodyPr anchorCtr="0" anchor="t" bIns="45700" lIns="91425" rIns="91425" tIns="45700">
            <a:noAutofit/>
          </a:bodyPr>
          <a:lstStyle/>
          <a:p>
            <a:pPr indent="-228600" lvl="0" marL="457200" rtl="0">
              <a:spcBef>
                <a:spcPts val="0"/>
              </a:spcBef>
              <a:buFont typeface="Trebuchet MS"/>
            </a:pPr>
            <a:r>
              <a:rPr lang="en-US"/>
              <a:t>As a system administrator, I want to deploy a network that can keep user’s data secure.</a:t>
            </a:r>
          </a:p>
          <a:p>
            <a:pPr indent="-228600" lvl="0" marL="457200" rtl="0">
              <a:spcBef>
                <a:spcPts val="0"/>
              </a:spcBef>
            </a:pPr>
            <a:r>
              <a:rPr lang="en-US"/>
              <a:t>Using an SDN network along with OpenFlow and various other protocols such as FortNOX, we can secure the network and prevent different kinds of attacks on the network.</a:t>
            </a:r>
          </a:p>
          <a:p>
            <a:pPr indent="-228600" lvl="0" marL="457200" rtl="0">
              <a:spcBef>
                <a:spcPts val="0"/>
              </a:spcBef>
            </a:pPr>
            <a:r>
              <a:rPr lang="en-US"/>
              <a:t>Some examples of attacks are DoS attacks, application layer attacks, controller attacks, or flow table overloads.</a:t>
            </a:r>
          </a:p>
        </p:txBody>
      </p:sp>
    </p:spTree>
  </p:cSld>
  <p:clrMapOvr>
    <a:masterClrMapping/>
  </p:clrMapOvr>
</p:sld>
</file>

<file path=ppt/theme/theme1.xml><?xml version="1.0" encoding="utf-8"?>
<a:theme xmlns:a="http://schemas.openxmlformats.org/drawingml/2006/main" xmlns:r="http://schemas.openxmlformats.org/officeDocument/2006/relationships" name="gold">
  <a:themeElements>
    <a:clrScheme name="Revolution">
      <a:dk1>
        <a:srgbClr val="000000"/>
      </a:dk1>
      <a:lt1>
        <a:srgbClr val="FFFFFF"/>
      </a:lt1>
      <a:dk2>
        <a:srgbClr val="1B3861"/>
      </a:dk2>
      <a:lt2>
        <a:srgbClr val="38ABED"/>
      </a:lt2>
      <a:accent1>
        <a:srgbClr val="0C5986"/>
      </a:accent1>
      <a:accent2>
        <a:srgbClr val="DDF53D"/>
      </a:accent2>
      <a:accent3>
        <a:srgbClr val="508709"/>
      </a:accent3>
      <a:accent4>
        <a:srgbClr val="BF5E00"/>
      </a:accent4>
      <a:accent5>
        <a:srgbClr val="9C0001"/>
      </a:accent5>
      <a:accent6>
        <a:srgbClr val="660075"/>
      </a:accent6>
      <a:hlink>
        <a:srgbClr val="ABF24D"/>
      </a:hlink>
      <a:folHlink>
        <a:srgbClr val="A0E7F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