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3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7 seconds.( I will select 2 best slides (i will give them extra points and students will present for CIS committee)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Greet your audience, thank them for attending your presentation, introduce yourself, introduce your project, introduce your team members, and quickly indicate what each of you did in a high-level manner, and put more emphasis on your part/contribution.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10 seconds.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Introduce the problem that the whole project (in all versions) tackles with GIF or screenshot.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20 seconds.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Introduce the problem that the your project (in new version) tackles with GIF or screenshot.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5 seconds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Show the Use Case Diagram for the whole project.</a:t>
            </a:r>
            <a:br>
              <a:rPr lang="en-US"/>
            </a:br>
            <a:r>
              <a:rPr lang="en-US"/>
              <a:t>Highlight your use cases.</a:t>
            </a:r>
            <a:br>
              <a:rPr lang="en-US"/>
            </a:br>
            <a:endParaRPr lang="en-US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20 seconds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design: </a:t>
            </a:r>
            <a:r>
              <a:rPr lang="en-US"/>
              <a:t>Highlight the parts that you contributed to them.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System decomposition; identify the architecture patterns used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System deployment – h/w and s/w requirements </a:t>
            </a: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br>
              <a:rPr lang="en-US"/>
            </a:br>
            <a:br>
              <a:rPr lang="en-US"/>
            </a:br>
            <a:endParaRPr lang="en-US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Overlay-TitleSlid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50" y="187325"/>
            <a:ext cx="8826499" cy="648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600200" y="2492375"/>
            <a:ext cx="6762748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600200" y="3966882"/>
            <a:ext cx="6762748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 descr="Overlay-ContentCapt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50" y="187325"/>
            <a:ext cx="8826499" cy="648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779464" y="590550"/>
            <a:ext cx="3657600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693023" y="739587"/>
            <a:ext cx="3657600" cy="530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779464" y="1816100"/>
            <a:ext cx="3657600" cy="382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 descr="Overlay-PictureCapti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9262" y="187325"/>
            <a:ext cx="8535987" cy="648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886200" y="533400"/>
            <a:ext cx="4476749" cy="1252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886123" y="1828800"/>
            <a:ext cx="4474539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 flipH="1">
            <a:off x="188252" y="179292"/>
            <a:ext cx="3281086" cy="6483095"/>
          </a:xfrm>
          <a:prstGeom prst="round1Rect">
            <a:avLst>
              <a:gd name="adj" fmla="val 17325"/>
            </a:avLst>
          </a:prstGeom>
          <a:blipFill rotWithShape="0">
            <a:blip r:embed="rId3">
              <a:alphaModFix/>
            </a:blip>
            <a:stretch>
              <a:fillRect/>
            </a:stretch>
          </a:blip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3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38862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5867400" y="6288087"/>
            <a:ext cx="267652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, Alt.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Overlay-PictureCaption-Extra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50" y="187325"/>
            <a:ext cx="8826499" cy="648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710953" y="533400"/>
            <a:ext cx="3657600" cy="1252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rotWithShape="0">
            <a:blip r:embed="rId3">
              <a:alphaModFix/>
            </a:blip>
            <a:stretch>
              <a:fillRect/>
            </a:stretch>
          </a:blip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3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710412" y="1828800"/>
            <a:ext cx="36576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653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3325812" y="6288087"/>
            <a:ext cx="52181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 descr="Overlay-PictureCaption-Extra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50" y="187325"/>
            <a:ext cx="8826499" cy="648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08037" y="3778623"/>
            <a:ext cx="7560514" cy="11026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 flipH="1">
            <a:off x="871583" y="762000"/>
            <a:ext cx="7427726" cy="2989730"/>
          </a:xfrm>
          <a:prstGeom prst="roundRect">
            <a:avLst>
              <a:gd name="adj" fmla="val 7476"/>
            </a:avLst>
          </a:prstGeom>
          <a:blipFill rotWithShape="0">
            <a:blip r:embed="rId3">
              <a:alphaModFix/>
            </a:blip>
            <a:stretch>
              <a:fillRect/>
            </a:stretch>
          </a:blipFill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3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08033" y="4827492"/>
            <a:ext cx="7559977" cy="12208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9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653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3325812" y="6288087"/>
            <a:ext cx="52181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2466975" y="141288"/>
            <a:ext cx="4208462" cy="7583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714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5373266" y="2734842"/>
            <a:ext cx="5268912" cy="1358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1230313" y="328613"/>
            <a:ext cx="5268911" cy="6170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714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7583486" cy="4208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714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 descr="Overlay-SectionHea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0"/>
            <a:ext cx="8826499" cy="648334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79462" y="2591359"/>
            <a:ext cx="7583486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79462" y="3950353"/>
            <a:ext cx="7583486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88541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874712" y="2286000"/>
            <a:ext cx="3562350" cy="1587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Shape 49"/>
          <p:cNvCxnSpPr/>
          <p:nvPr/>
        </p:nvCxnSpPr>
        <p:spPr>
          <a:xfrm>
            <a:off x="4816475" y="2286000"/>
            <a:ext cx="3565525" cy="1587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Shape 50"/>
          <p:cNvCxnSpPr/>
          <p:nvPr/>
        </p:nvCxnSpPr>
        <p:spPr>
          <a:xfrm>
            <a:off x="874712" y="2286000"/>
            <a:ext cx="3562350" cy="1587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51"/>
          <p:cNvCxnSpPr/>
          <p:nvPr/>
        </p:nvCxnSpPr>
        <p:spPr>
          <a:xfrm>
            <a:off x="4816475" y="2286000"/>
            <a:ext cx="3565525" cy="1587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79462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8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6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6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779462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705350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20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8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6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Font typeface="Noto Sans Symbols"/>
              <a:buNone/>
              <a:defRPr sz="1600" b="1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705350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779462" y="3991816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3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779462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555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841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 descr="Overlay-ContentSlide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813" y="187325"/>
            <a:ext cx="8828086" cy="648176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90500" y="190500"/>
            <a:ext cx="8764587" cy="6478588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0">
                <a:srgbClr val="B27A00"/>
              </a:gs>
              <a:gs pos="13000">
                <a:srgbClr val="B27A00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779462" y="1828800"/>
            <a:ext cx="7583486" cy="4208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2575" marR="0" lvl="0" indent="-142875" algn="l" rtl="0">
              <a:spcBef>
                <a:spcPts val="20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7850" marR="0" lvl="1" indent="-17145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0425" marR="0" lvl="2" indent="-17462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143000" marR="0" lvl="3" indent="-177800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425575" marR="0" lvl="4" indent="-168275" algn="l" rtl="0">
              <a:spcBef>
                <a:spcPts val="600"/>
              </a:spcBef>
              <a:spcAft>
                <a:spcPts val="0"/>
              </a:spcAft>
              <a:buClr>
                <a:srgbClr val="001D4D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381000" y="6288087"/>
            <a:ext cx="18875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305175" y="6288087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04225" y="219075"/>
            <a:ext cx="49371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" name="Shape 16" descr="FIULogo_H_CMYK_fx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103937" y="5959475"/>
            <a:ext cx="2430462" cy="6937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135925" y="1510687"/>
            <a:ext cx="8686800" cy="390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3200"/>
              <a:t>Next Generation Networking for Virtual Reality and Game Player Collaborative and Multiplayer</a:t>
            </a:r>
            <a:r>
              <a:rPr lang="en-US" sz="32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9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Members: &lt;</a:t>
            </a:r>
            <a:r>
              <a:rPr lang="en-US" sz="2500"/>
              <a:t>Bradley Marzouka, Gabriel Taveras</a:t>
            </a:r>
            <a:r>
              <a:rPr lang="en-US" sz="25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br>
              <a:rPr lang="en-US" sz="25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5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Owner: Dr. Francisco Ortega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500"/>
              <a:t>Instructor: Masoud Sadjadi</a:t>
            </a:r>
            <a:br>
              <a:rPr lang="en-US" sz="2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44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School of Computing and Information Sciences</a:t>
            </a:r>
            <a:br>
              <a:rPr lang="en-US"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Florida International University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228600" y="5643562"/>
            <a:ext cx="86868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-US" dirty="0">
                <a:solidFill>
                  <a:srgbClr val="666666"/>
                </a:solidFill>
              </a:rPr>
              <a:t> 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35925" y="556025"/>
            <a:ext cx="8686800" cy="72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User Class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dirty="0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&lt;Spring 2017&gt;</a:t>
            </a:r>
          </a:p>
        </p:txBody>
      </p:sp>
      <p:pic>
        <p:nvPicPr>
          <p:cNvPr id="152" name="Shape 152" descr="FIU_VI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25" y="6007575"/>
            <a:ext cx="2018875" cy="6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8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6" name="Picture 2" descr="Image result for multiplayer gaming battlefield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86" cy="1044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8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Picture 5" descr="Image result for how multiplayer gaming work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044" y="381000"/>
            <a:ext cx="4656322" cy="562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rgbClr val="001D4D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Requirements: Use Cases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825" y="1512199"/>
            <a:ext cx="6852350" cy="39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779462" y="381000"/>
            <a:ext cx="7583400" cy="104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3800" b="0" i="0" u="none" strike="noStrike" cap="none" dirty="0">
              <a:solidFill>
                <a:srgbClr val="001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how round-trip time affect lag in multiplayer game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37" y="381000"/>
            <a:ext cx="5429250" cy="552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old">
  <a:themeElements>
    <a:clrScheme name="Revolution">
      <a:dk1>
        <a:srgbClr val="000000"/>
      </a:dk1>
      <a:lt1>
        <a:srgbClr val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On-screen Show (4:3)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Noto Sans Symbols</vt:lpstr>
      <vt:lpstr>Trebuchet MS</vt:lpstr>
      <vt:lpstr>gold</vt:lpstr>
      <vt:lpstr>&lt;Next Generation Networking for Virtual Reality and Game Player Collaborative and Multiplayer&gt;  Team Members: &lt;Bradley Marzouka, Gabriel Taveras&gt; Product Owner: Dr. Francisco Ortega Instructor: Masoud Sadjadi  School of Computing and Information Sciences Florida International University</vt:lpstr>
      <vt:lpstr>PowerPoint Presentation</vt:lpstr>
      <vt:lpstr>PowerPoint Presentation</vt:lpstr>
      <vt:lpstr>Requirements: Use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&lt;Next Generation Networking for Virtual Reality and Game Player Collaborative and Multiplayer&gt;  Team Members: &lt;Bradley Marzouka, Gabriel Taveras&gt; Product Owner: Dr. Francisco Ortega Instructor: Masoud Sadjadi  School of Computing and Information Sciences Florida International University</dc:title>
  <dc:creator>Bleach</dc:creator>
  <cp:lastModifiedBy>Bleach</cp:lastModifiedBy>
  <cp:revision>1</cp:revision>
  <dcterms:modified xsi:type="dcterms:W3CDTF">2017-04-26T14:59:11Z</dcterms:modified>
</cp:coreProperties>
</file>