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7 seconds.( I will select 2 best slides (i will give them extra points and students will present for CIS committee)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10 seconds.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Introduce the problem that the whole project (in all versions) tackles with GIF or screenshot.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20 seconds.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Introduce the problem that the your project (in new version) tackles with GIF or screenshot.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20 seconds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design: </a:t>
            </a:r>
            <a:r>
              <a:rPr lang="en-US"/>
              <a:t>Highlight the parts that you contributed to them.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System decomposition; identify the architecture patterns used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System deployment – h/w and s/w requirements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5 seconds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Show the Use Case Diagram for the whole project.</a:t>
            </a:r>
            <a:br>
              <a:rPr lang="en-US"/>
            </a:br>
            <a:r>
              <a:rPr lang="en-US"/>
              <a:t>Highlight your use cases.</a:t>
            </a:r>
            <a:br>
              <a:rPr lang="en-US"/>
            </a:br>
            <a:endParaRPr lang="en-US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Overlay-TitleSlid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Overlay-Content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Overlay-Picture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62" y="187325"/>
            <a:ext cx="8535987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name="adj" fmla="val 17325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8862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867400" y="6288087"/>
            <a:ext cx="26765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, Alt.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653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325812" y="6288087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name="adj" fmla="val 7476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653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325812" y="6288087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2466975" y="141288"/>
            <a:ext cx="4208462" cy="7583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Overlay-SectionHea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0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874712" y="2286000"/>
            <a:ext cx="3562350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49"/>
          <p:cNvCxnSpPr/>
          <p:nvPr/>
        </p:nvCxnSpPr>
        <p:spPr>
          <a:xfrm>
            <a:off x="4816475" y="2286000"/>
            <a:ext cx="3565525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>
            <a:off x="874712" y="2286000"/>
            <a:ext cx="3562350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4816475" y="2286000"/>
            <a:ext cx="3565525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0500" y="190500"/>
            <a:ext cx="8764587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B27A00"/>
              </a:gs>
              <a:gs pos="13000">
                <a:srgbClr val="B27A0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Shape 16" descr="FIULogo_H_CMYK_fx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03937" y="5959475"/>
            <a:ext cx="2430462" cy="693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35925" y="1510687"/>
            <a:ext cx="8686800" cy="390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3200" dirty="0"/>
              <a:t>Next Generation Networking for Virtual Reality and Game Player Collaborative and Multiplayer</a:t>
            </a:r>
            <a:r>
              <a:rPr lang="en-US" sz="32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9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&lt;</a:t>
            </a:r>
            <a:r>
              <a:rPr lang="en-US" sz="2500" dirty="0"/>
              <a:t>Bradley </a:t>
            </a:r>
            <a:r>
              <a:rPr lang="en-US" sz="2500" dirty="0" err="1"/>
              <a:t>Marzouka</a:t>
            </a:r>
            <a:r>
              <a:rPr lang="en-US" sz="2500" dirty="0"/>
              <a:t>, Gabriel Taveras</a:t>
            </a:r>
            <a:r>
              <a:rPr lang="en-US" sz="25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br>
              <a:rPr lang="en-US" sz="25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5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Owner: Dr. Francisco Ortega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dirty="0"/>
              <a:t>Instructor: </a:t>
            </a:r>
            <a:r>
              <a:rPr lang="en-US" sz="2500" dirty="0" err="1"/>
              <a:t>Masoud</a:t>
            </a:r>
            <a:r>
              <a:rPr lang="en-US" sz="2500" dirty="0"/>
              <a:t> </a:t>
            </a:r>
            <a:r>
              <a:rPr lang="en-US" sz="2500" dirty="0" err="1"/>
              <a:t>Sadjadi</a:t>
            </a:r>
            <a:br>
              <a:rPr lang="en-US" sz="2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44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35925" y="556025"/>
            <a:ext cx="8686800" cy="7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Work</a:t>
            </a:r>
            <a:endParaRPr lang="en-US" sz="36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&lt;Spring 2017&gt;</a:t>
            </a:r>
          </a:p>
        </p:txBody>
      </p:sp>
      <p:pic>
        <p:nvPicPr>
          <p:cNvPr id="152" name="Shape 152" descr="FIU_V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6007575"/>
            <a:ext cx="2018875" cy="6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 descr="Image result for virtual reality gaming network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877"/>
            <a:ext cx="9144000" cy="56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 descr="Image result for virtual reality networking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" y="1101970"/>
            <a:ext cx="7576592" cy="40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6" name="Picture 4" descr="Image result for n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4" y="903300"/>
            <a:ext cx="8745415" cy="475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79938"/>
            <a:ext cx="7913619" cy="518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n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219200"/>
            <a:ext cx="6197249" cy="41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 descr="Image result for Network Function Virtu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903300"/>
            <a:ext cx="7611419" cy="43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ld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Office PowerPoint</Application>
  <PresentationFormat>On-screen Show (4:3)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Trebuchet MS</vt:lpstr>
      <vt:lpstr>gold</vt:lpstr>
      <vt:lpstr>&lt;Next Generation Networking for Virtual Reality and Game Player Collaborative and Multiplayer&gt;  Team Members: &lt;Bradley Marzouka, Gabriel Taveras&gt; Product Owner: Dr. Francisco Ortega Instructor: Masoud Sadjadi  School of Computing and Information Sciences Florida International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&lt;Next Generation Networking for Virtual Reality and Game Player Collaborative and Multiplayer&gt;  Team Members: &lt;Bradley Marzouka, Gabriel Taveras&gt; Product Owner: Dr. Francisco Ortega Instructor: Masoud Sadjadi  School of Computing and Information Sciences Florida International University</dc:title>
  <dc:creator>Bleach</dc:creator>
  <cp:lastModifiedBy>Bleach</cp:lastModifiedBy>
  <cp:revision>5</cp:revision>
  <dcterms:modified xsi:type="dcterms:W3CDTF">2017-04-27T14:34:34Z</dcterms:modified>
</cp:coreProperties>
</file>