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3"/>
  </p:notesMasterIdLst>
  <p:sldIdLst>
    <p:sldId id="258" r:id="rId2"/>
  </p:sldIdLst>
  <p:sldSz cx="32918400" cy="438912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CC"/>
    <a:srgbClr val="FDF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96" autoAdjust="0"/>
    <p:restoredTop sz="94660"/>
  </p:normalViewPr>
  <p:slideViewPr>
    <p:cSldViewPr snapToGrid="0">
      <p:cViewPr varScale="1">
        <p:scale>
          <a:sx n="13" d="100"/>
          <a:sy n="13" d="100"/>
        </p:scale>
        <p:origin x="2971"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169919" cy="480060"/>
          </a:xfrm>
          <a:prstGeom prst="rect">
            <a:avLst/>
          </a:prstGeom>
          <a:noFill/>
          <a:ln>
            <a:noFill/>
          </a:ln>
        </p:spPr>
        <p:txBody>
          <a:bodyPr lIns="96645" tIns="96645" rIns="96645" bIns="96645" anchor="t" anchorCtr="0"/>
          <a:lstStyle>
            <a:lvl1pPr marL="0" marR="0" lvl="0"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1pPr>
            <a:lvl2pPr marL="483306" marR="0" lvl="1"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2pPr>
            <a:lvl3pPr marL="966612" marR="0" lvl="2"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3pPr>
            <a:lvl4pPr marL="1449918" marR="0" lvl="3"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4pPr>
            <a:lvl5pPr marL="1933224" marR="0" lvl="4"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5pPr>
            <a:lvl6pPr marL="2416531" marR="0" lvl="5"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6pPr>
            <a:lvl7pPr marL="3383143" marR="0" lvl="6"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7pPr>
            <a:lvl8pPr marL="4833061" marR="0" lvl="7"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8pPr>
            <a:lvl9pPr marL="6766286" marR="0" lvl="8"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587" y="0"/>
            <a:ext cx="3169919" cy="480060"/>
          </a:xfrm>
          <a:prstGeom prst="rect">
            <a:avLst/>
          </a:prstGeom>
          <a:noFill/>
          <a:ln>
            <a:noFill/>
          </a:ln>
        </p:spPr>
        <p:txBody>
          <a:bodyPr lIns="96645" tIns="96645" rIns="96645" bIns="96645" anchor="t" anchorCtr="0"/>
          <a:lstStyle>
            <a:lvl1pPr marL="0" marR="0" lvl="0" indent="0" algn="r" rtl="0">
              <a:lnSpc>
                <a:spcPct val="100000"/>
              </a:lnSpc>
              <a:spcBef>
                <a:spcPts val="0"/>
              </a:spcBef>
              <a:spcAft>
                <a:spcPts val="0"/>
              </a:spcAft>
              <a:buClr>
                <a:srgbClr val="000000"/>
              </a:buClr>
              <a:buFont typeface="Arial"/>
              <a:buNone/>
              <a:defRPr sz="1300" b="0" i="0" u="none" strike="noStrike" cap="none">
                <a:solidFill>
                  <a:srgbClr val="000000"/>
                </a:solidFill>
                <a:latin typeface="Arial"/>
                <a:ea typeface="Arial"/>
                <a:cs typeface="Arial"/>
                <a:sym typeface="Arial"/>
              </a:defRPr>
            </a:lvl1pPr>
            <a:lvl2pPr marL="483306" marR="0" lvl="1"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2pPr>
            <a:lvl3pPr marL="966612" marR="0" lvl="2"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3pPr>
            <a:lvl4pPr marL="1449918" marR="0" lvl="3"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4pPr>
            <a:lvl5pPr marL="1933224" marR="0" lvl="4"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5pPr>
            <a:lvl6pPr marL="2416531" marR="0" lvl="5"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6pPr>
            <a:lvl7pPr marL="3383143" marR="0" lvl="6"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7pPr>
            <a:lvl8pPr marL="4833061" marR="0" lvl="7"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8pPr>
            <a:lvl9pPr marL="6766286" marR="0" lvl="8"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306638" y="720725"/>
            <a:ext cx="2701925"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1" y="9119471"/>
            <a:ext cx="3169919" cy="480060"/>
          </a:xfrm>
          <a:prstGeom prst="rect">
            <a:avLst/>
          </a:prstGeom>
          <a:noFill/>
          <a:ln>
            <a:noFill/>
          </a:ln>
        </p:spPr>
        <p:txBody>
          <a:bodyPr lIns="96645" tIns="96645" rIns="96645" bIns="96645" anchor="b" anchorCtr="0"/>
          <a:lstStyle>
            <a:lvl1pPr marL="0" marR="0" lvl="0"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1pPr>
            <a:lvl2pPr marL="483306" marR="0" lvl="1"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2pPr>
            <a:lvl3pPr marL="966612" marR="0" lvl="2"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3pPr>
            <a:lvl4pPr marL="1449918" marR="0" lvl="3"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4pPr>
            <a:lvl5pPr marL="1933224" marR="0" lvl="4"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5pPr>
            <a:lvl6pPr marL="2416531" marR="0" lvl="5"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6pPr>
            <a:lvl7pPr marL="3383143" marR="0" lvl="6"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7pPr>
            <a:lvl8pPr marL="4833061" marR="0" lvl="7"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8pPr>
            <a:lvl9pPr marL="6766286" marR="0" lvl="8" indent="0" algn="l" rtl="0">
              <a:lnSpc>
                <a:spcPct val="100000"/>
              </a:lnSpc>
              <a:spcBef>
                <a:spcPts val="0"/>
              </a:spcBef>
              <a:spcAft>
                <a:spcPts val="0"/>
              </a:spcAft>
              <a:buClr>
                <a:srgbClr val="000000"/>
              </a:buClr>
              <a:buFont typeface="Arial"/>
              <a:buNone/>
              <a:defRPr sz="89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587" y="9119471"/>
            <a:ext cx="3169919" cy="480060"/>
          </a:xfrm>
          <a:prstGeom prst="rect">
            <a:avLst/>
          </a:prstGeom>
          <a:noFill/>
          <a:ln>
            <a:noFill/>
          </a:ln>
        </p:spPr>
        <p:txBody>
          <a:bodyPr lIns="96645" tIns="48309" rIns="96645" bIns="48309" anchor="b" anchorCtr="0">
            <a:noAutofit/>
          </a:bodyPr>
          <a:lstStyle/>
          <a:p>
            <a:pPr algn="r">
              <a:buClr>
                <a:srgbClr val="000000"/>
              </a:buClr>
              <a:buSzPct val="25000"/>
            </a:pPr>
            <a:fld id="{00000000-1234-1234-1234-123412341234}" type="slidenum">
              <a:rPr lang="en-US" sz="1300" smtClean="0"/>
              <a:pPr algn="r">
                <a:buClr>
                  <a:srgbClr val="000000"/>
                </a:buClr>
                <a:buSzPct val="25000"/>
              </a:pPr>
              <a:t>‹#›</a:t>
            </a:fld>
            <a:endParaRPr lang="en-US" sz="1300"/>
          </a:p>
        </p:txBody>
      </p:sp>
    </p:spTree>
    <p:extLst>
      <p:ext uri="{BB962C8B-B14F-4D97-AF65-F5344CB8AC3E}">
        <p14:creationId xmlns:p14="http://schemas.microsoft.com/office/powerpoint/2010/main" val="36827385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306638" y="720725"/>
            <a:ext cx="2701925"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endParaRPr sz="1900"/>
          </a:p>
        </p:txBody>
      </p:sp>
      <p:sp>
        <p:nvSpPr>
          <p:cNvPr id="87" name="Shape 87"/>
          <p:cNvSpPr txBox="1"/>
          <p:nvPr/>
        </p:nvSpPr>
        <p:spPr>
          <a:xfrm>
            <a:off x="4143587" y="9119471"/>
            <a:ext cx="3169919" cy="480060"/>
          </a:xfrm>
          <a:prstGeom prst="rect">
            <a:avLst/>
          </a:prstGeom>
          <a:noFill/>
          <a:ln>
            <a:noFill/>
          </a:ln>
        </p:spPr>
        <p:txBody>
          <a:bodyPr lIns="96645" tIns="48309" rIns="96645" bIns="48309" anchor="b" anchorCtr="0">
            <a:noAutofit/>
          </a:bodyPr>
          <a:lstStyle/>
          <a:p>
            <a:pPr algn="r">
              <a:buClr>
                <a:srgbClr val="000000"/>
              </a:buClr>
              <a:buSzPct val="25000"/>
            </a:pPr>
            <a:fld id="{00000000-1234-1234-1234-123412341234}" type="slidenum">
              <a:rPr lang="en-US" sz="1300"/>
              <a:pPr algn="r">
                <a:buClr>
                  <a:srgbClr val="000000"/>
                </a:buClr>
                <a:buSzPct val="25000"/>
              </a:pPr>
              <a:t>1</a:t>
            </a:fld>
            <a:endParaRPr lang="en-US" sz="1300"/>
          </a:p>
        </p:txBody>
      </p:sp>
    </p:spTree>
    <p:extLst>
      <p:ext uri="{BB962C8B-B14F-4D97-AF65-F5344CB8AC3E}">
        <p14:creationId xmlns:p14="http://schemas.microsoft.com/office/powerpoint/2010/main" val="415533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851660" y="34239376"/>
            <a:ext cx="31066740" cy="15238"/>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329184" tIns="164592" rIns="329184" bIns="164592" anchor="t" compatLnSpc="1"/>
          <a:lstStyle/>
          <a:p>
            <a:endParaRPr lang="en-US" sz="5040"/>
          </a:p>
        </p:txBody>
      </p:sp>
      <p:sp>
        <p:nvSpPr>
          <p:cNvPr id="29" name="Title 28"/>
          <p:cNvSpPr>
            <a:spLocks noGrp="1"/>
          </p:cNvSpPr>
          <p:nvPr>
            <p:ph type="ctrTitle"/>
          </p:nvPr>
        </p:nvSpPr>
        <p:spPr>
          <a:xfrm>
            <a:off x="1371600" y="31061834"/>
            <a:ext cx="30449520" cy="7823200"/>
          </a:xfrm>
        </p:spPr>
        <p:txBody>
          <a:bodyPr anchor="t"/>
          <a:lstStyle/>
          <a:p>
            <a:r>
              <a:rPr lang="en-US"/>
              <a:t>Click to edit Master title style</a:t>
            </a:r>
            <a:endParaRPr lang="en-US" dirty="0"/>
          </a:p>
        </p:txBody>
      </p:sp>
      <p:sp>
        <p:nvSpPr>
          <p:cNvPr id="9" name="Subtitle 8"/>
          <p:cNvSpPr>
            <a:spLocks noGrp="1"/>
          </p:cNvSpPr>
          <p:nvPr>
            <p:ph type="subTitle" idx="1"/>
          </p:nvPr>
        </p:nvSpPr>
        <p:spPr>
          <a:xfrm>
            <a:off x="1371600" y="24871680"/>
            <a:ext cx="30449520" cy="5852160"/>
          </a:xfrm>
        </p:spPr>
        <p:txBody>
          <a:bodyPr anchor="b"/>
          <a:lstStyle>
            <a:lvl1pPr marL="0" indent="0" algn="l">
              <a:buNone/>
              <a:defRPr sz="8640">
                <a:solidFill>
                  <a:schemeClr val="tx2">
                    <a:shade val="75000"/>
                  </a:schemeClr>
                </a:solidFill>
              </a:defRPr>
            </a:lvl1pPr>
            <a:lvl2pPr marL="1645920" indent="0" algn="ctr">
              <a:buNone/>
            </a:lvl2pPr>
            <a:lvl3pPr marL="3291840" indent="0" algn="ctr">
              <a:buNone/>
            </a:lvl3pPr>
            <a:lvl4pPr marL="4937760" indent="0" algn="ctr">
              <a:buNone/>
            </a:lvl4pPr>
            <a:lvl5pPr marL="6583680" indent="0" algn="ctr">
              <a:buNone/>
            </a:lvl5pPr>
            <a:lvl6pPr marL="8229600" indent="0" algn="ctr">
              <a:buNone/>
            </a:lvl6pPr>
            <a:lvl7pPr marL="9875520" indent="0" algn="ctr">
              <a:buNone/>
            </a:lvl7pPr>
            <a:lvl8pPr marL="11521440" indent="0" algn="ctr">
              <a:buNone/>
            </a:lvl8pPr>
            <a:lvl9pPr marL="13167360" indent="0" algn="ctr">
              <a:buNone/>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29626560" y="41433293"/>
            <a:ext cx="2732227" cy="1580083"/>
          </a:xfrm>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389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12893040" y="487683"/>
            <a:ext cx="10424160" cy="1849120"/>
          </a:xfrm>
        </p:spPr>
        <p:txBody>
          <a:bodyPr/>
          <a:lstStyle/>
          <a:p>
            <a:endParaRPr lang="en-US"/>
          </a:p>
        </p:txBody>
      </p:sp>
      <p:sp>
        <p:nvSpPr>
          <p:cNvPr id="16" name="Slide Number Placeholder 15"/>
          <p:cNvSpPr>
            <a:spLocks noGrp="1"/>
          </p:cNvSpPr>
          <p:nvPr>
            <p:ph type="sldNum" sz="quarter" idx="12"/>
          </p:nvPr>
        </p:nvSpPr>
        <p:spPr>
          <a:xfrm>
            <a:off x="29626560" y="41433293"/>
            <a:ext cx="2732227" cy="1580083"/>
          </a:xfrm>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9433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1086307" y="2926080"/>
            <a:ext cx="31272480" cy="5383987"/>
          </a:xfrm>
        </p:spPr>
        <p:txBody>
          <a:bodyPr/>
          <a:lstStyle/>
          <a:p>
            <a:r>
              <a:rPr lang="en-US"/>
              <a:t>Click to edit Master title style</a:t>
            </a:r>
            <a:endParaRPr lang="en-US" dirty="0"/>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0688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764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en-US" noProof="1"/>
              <a:t>Click to edit Master title style</a:t>
            </a:r>
            <a:endParaRPr lang="en-US" dirty="0"/>
          </a:p>
        </p:txBody>
      </p:sp>
      <p:sp>
        <p:nvSpPr>
          <p:cNvPr id="3" name="Rectangle 3"/>
          <p:cNvSpPr>
            <a:spLocks noGrp="1"/>
          </p:cNvSpPr>
          <p:nvPr>
            <p:ph sz="half" idx="1"/>
          </p:nvPr>
        </p:nvSpPr>
        <p:spPr>
          <a:xfrm>
            <a:off x="1645920" y="10241283"/>
            <a:ext cx="14538960" cy="289661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sz="half" idx="2"/>
          </p:nvPr>
        </p:nvSpPr>
        <p:spPr>
          <a:xfrm>
            <a:off x="16733520" y="10241283"/>
            <a:ext cx="14538960" cy="289661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614856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en-US" noProof="1"/>
              <a:t>Click to edit Master title style</a:t>
            </a:r>
            <a:endParaRPr lang="en-US" dirty="0"/>
          </a:p>
        </p:txBody>
      </p:sp>
      <p:sp>
        <p:nvSpPr>
          <p:cNvPr id="3" name="Rectangle 3"/>
          <p:cNvSpPr>
            <a:spLocks noGrp="1"/>
          </p:cNvSpPr>
          <p:nvPr>
            <p:ph type="body"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dt" sz="half" idx="10"/>
          </p:nvPr>
        </p:nvSpPr>
        <p:spPr/>
        <p:txBody>
          <a:bodyPr/>
          <a:lstStyle/>
          <a:p>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78011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en-US" noProof="1"/>
              <a:t>Click to edit Master title style</a:t>
            </a:r>
            <a:endParaRPr lang="en-US" dirty="0"/>
          </a:p>
        </p:txBody>
      </p:sp>
      <p:sp>
        <p:nvSpPr>
          <p:cNvPr id="3" name="Rectangle 3"/>
          <p:cNvSpPr>
            <a:spLocks noGrp="1"/>
          </p:cNvSpPr>
          <p:nvPr>
            <p:ph type="body" sz="half" idx="1"/>
          </p:nvPr>
        </p:nvSpPr>
        <p:spPr>
          <a:xfrm>
            <a:off x="1645920" y="10241283"/>
            <a:ext cx="14538960" cy="289661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body" sz="half" idx="2"/>
          </p:nvPr>
        </p:nvSpPr>
        <p:spPr>
          <a:xfrm>
            <a:off x="16733520" y="10241283"/>
            <a:ext cx="14538960" cy="289661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128789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1851660" y="6725751"/>
            <a:ext cx="31066740" cy="15238"/>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329184" tIns="164592" rIns="329184" bIns="164592" anchor="t" compatLnSpc="1"/>
          <a:lstStyle/>
          <a:p>
            <a:endParaRPr lang="en-US" sz="5040"/>
          </a:p>
        </p:txBody>
      </p:sp>
      <p:sp>
        <p:nvSpPr>
          <p:cNvPr id="8" name="Text Placeholder 7"/>
          <p:cNvSpPr>
            <a:spLocks noGrp="1"/>
          </p:cNvSpPr>
          <p:nvPr>
            <p:ph type="body" idx="1"/>
          </p:nvPr>
        </p:nvSpPr>
        <p:spPr>
          <a:xfrm>
            <a:off x="1097280" y="9946640"/>
            <a:ext cx="31272480" cy="289661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2"/>
          </p:nvPr>
        </p:nvSpPr>
        <p:spPr>
          <a:xfrm>
            <a:off x="23317200" y="487683"/>
            <a:ext cx="9052560" cy="1849120"/>
          </a:xfrm>
          <a:prstGeom prst="rect">
            <a:avLst/>
          </a:prstGeom>
        </p:spPr>
        <p:txBody>
          <a:bodyPr vert="horz"/>
          <a:lstStyle>
            <a:lvl1pPr algn="l">
              <a:defRPr sz="432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11247120" y="487683"/>
            <a:ext cx="12070080" cy="1849120"/>
          </a:xfrm>
          <a:prstGeom prst="rect">
            <a:avLst/>
          </a:prstGeom>
        </p:spPr>
        <p:txBody>
          <a:bodyPr vert="horz"/>
          <a:lstStyle>
            <a:lvl1pPr algn="r">
              <a:defRPr sz="432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29626560" y="41452803"/>
            <a:ext cx="2743200" cy="1564640"/>
          </a:xfrm>
          <a:prstGeom prst="rect">
            <a:avLst/>
          </a:prstGeom>
        </p:spPr>
        <p:txBody>
          <a:bodyPr vert="horz"/>
          <a:lstStyle>
            <a:lvl1pPr algn="r">
              <a:defRPr sz="4320">
                <a:solidFill>
                  <a:schemeClr val="accent1">
                    <a:shade val="75000"/>
                  </a:schemeClr>
                </a:solidFill>
              </a:defRPr>
            </a:lvl1p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smtClean="0">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
        <p:nvSpPr>
          <p:cNvPr id="10" name="Title Placeholder 9"/>
          <p:cNvSpPr>
            <a:spLocks noGrp="1"/>
          </p:cNvSpPr>
          <p:nvPr>
            <p:ph type="title"/>
          </p:nvPr>
        </p:nvSpPr>
        <p:spPr>
          <a:xfrm>
            <a:off x="1097280" y="2926080"/>
            <a:ext cx="31272480" cy="5364480"/>
          </a:xfrm>
          <a:prstGeom prst="rect">
            <a:avLst/>
          </a:prstGeom>
        </p:spPr>
        <p:txBody>
          <a:bodyPr vert="horz" anchor="ctr">
            <a:normAutofit/>
          </a:bodyPr>
          <a:lstStyle/>
          <a:p>
            <a:r>
              <a:rPr lang="en-US"/>
              <a:t>Click to edit Master title style</a:t>
            </a:r>
            <a:endParaRPr lang="en-US" dirty="0"/>
          </a:p>
        </p:txBody>
      </p:sp>
      <p:sp>
        <p:nvSpPr>
          <p:cNvPr id="9" name="Straight Connector 8"/>
          <p:cNvSpPr>
            <a:spLocks noChangeShapeType="1"/>
          </p:cNvSpPr>
          <p:nvPr/>
        </p:nvSpPr>
        <p:spPr bwMode="auto">
          <a:xfrm>
            <a:off x="1851660" y="6725751"/>
            <a:ext cx="31066740" cy="15238"/>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329184" tIns="164592" rIns="329184" bIns="164592" anchor="t" compatLnSpc="1"/>
          <a:lstStyle/>
          <a:p>
            <a:endParaRPr lang="en-US" sz="5040"/>
          </a:p>
        </p:txBody>
      </p:sp>
      <p:sp>
        <p:nvSpPr>
          <p:cNvPr id="12" name="Straight Connector 11"/>
          <p:cNvSpPr>
            <a:spLocks noChangeShapeType="1"/>
          </p:cNvSpPr>
          <p:nvPr/>
        </p:nvSpPr>
        <p:spPr bwMode="auto">
          <a:xfrm>
            <a:off x="1851660" y="6771114"/>
            <a:ext cx="31066740" cy="15238"/>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329184" tIns="164592" rIns="329184" bIns="164592" anchor="t" compatLnSpc="1"/>
          <a:lstStyle/>
          <a:p>
            <a:endParaRPr lang="en-US" sz="5040"/>
          </a:p>
        </p:txBody>
      </p:sp>
    </p:spTree>
    <p:extLst>
      <p:ext uri="{BB962C8B-B14F-4D97-AF65-F5344CB8AC3E}">
        <p14:creationId xmlns:p14="http://schemas.microsoft.com/office/powerpoint/2010/main" val="13389316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hf sldNum="0" hdr="0" ftr="0" dt="0"/>
  <p:txStyles>
    <p:titleStyle>
      <a:lvl1pPr algn="l" rtl="0" eaLnBrk="1" latinLnBrk="0" hangingPunct="1">
        <a:spcBef>
          <a:spcPct val="0"/>
        </a:spcBef>
        <a:buNone/>
        <a:defRPr sz="1296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1234440" indent="-1234440" algn="l" rtl="0" eaLnBrk="1" latinLnBrk="0" hangingPunct="1">
        <a:spcBef>
          <a:spcPct val="20000"/>
        </a:spcBef>
        <a:buClr>
          <a:schemeClr val="accent1"/>
        </a:buClr>
        <a:buSzPct val="70000"/>
        <a:buFont typeface="Wingdings 2"/>
        <a:buChar char=""/>
        <a:defRPr sz="11520" kern="1200">
          <a:solidFill>
            <a:schemeClr val="tx2"/>
          </a:solidFill>
          <a:latin typeface="+mn-lt"/>
          <a:ea typeface="+mn-ea"/>
          <a:cs typeface="+mn-cs"/>
        </a:defRPr>
      </a:lvl1pPr>
      <a:lvl2pPr marL="2674620" indent="-1028700" algn="l" rtl="0" eaLnBrk="1" latinLnBrk="0" hangingPunct="1">
        <a:spcBef>
          <a:spcPct val="20000"/>
        </a:spcBef>
        <a:buClr>
          <a:schemeClr val="accent1"/>
        </a:buClr>
        <a:buSzPct val="70000"/>
        <a:buFont typeface="Wingdings 2"/>
        <a:buChar char=""/>
        <a:defRPr sz="10080" kern="1200">
          <a:solidFill>
            <a:schemeClr val="tx2"/>
          </a:solidFill>
          <a:latin typeface="+mn-lt"/>
          <a:ea typeface="+mn-ea"/>
          <a:cs typeface="+mn-cs"/>
        </a:defRPr>
      </a:lvl2pPr>
      <a:lvl3pPr marL="4114800" indent="-822960" algn="l" rtl="0" eaLnBrk="1" latinLnBrk="0" hangingPunct="1">
        <a:spcBef>
          <a:spcPct val="20000"/>
        </a:spcBef>
        <a:buClr>
          <a:schemeClr val="accent1"/>
        </a:buClr>
        <a:buSzPct val="70000"/>
        <a:buFont typeface="Wingdings 2"/>
        <a:buChar char=""/>
        <a:defRPr sz="8640" kern="1200">
          <a:solidFill>
            <a:schemeClr val="tx2"/>
          </a:solidFill>
          <a:latin typeface="+mn-lt"/>
          <a:ea typeface="+mn-ea"/>
          <a:cs typeface="+mn-cs"/>
        </a:defRPr>
      </a:lvl3pPr>
      <a:lvl4pPr marL="5760720" indent="-822960" algn="l" rtl="0" eaLnBrk="1" latinLnBrk="0" hangingPunct="1">
        <a:spcBef>
          <a:spcPct val="20000"/>
        </a:spcBef>
        <a:buClr>
          <a:schemeClr val="accent1"/>
        </a:buClr>
        <a:buSzPct val="70000"/>
        <a:buFont typeface="Wingdings 2"/>
        <a:buChar char=""/>
        <a:defRPr sz="7200" kern="1200">
          <a:solidFill>
            <a:schemeClr val="tx2"/>
          </a:solidFill>
          <a:latin typeface="+mn-lt"/>
          <a:ea typeface="+mn-ea"/>
          <a:cs typeface="+mn-cs"/>
        </a:defRPr>
      </a:lvl4pPr>
      <a:lvl5pPr marL="7406640" indent="-822960" algn="l" rtl="0" eaLnBrk="1" latinLnBrk="0" hangingPunct="1">
        <a:spcBef>
          <a:spcPct val="20000"/>
        </a:spcBef>
        <a:buClr>
          <a:schemeClr val="accent1"/>
        </a:buClr>
        <a:buSzPct val="60000"/>
        <a:buFont typeface="Wingdings 2"/>
        <a:buChar char=""/>
        <a:defRPr sz="6480" kern="1200">
          <a:solidFill>
            <a:schemeClr val="tx2"/>
          </a:solidFill>
          <a:latin typeface="+mn-lt"/>
          <a:ea typeface="+mn-ea"/>
          <a:cs typeface="+mn-cs"/>
        </a:defRPr>
      </a:lvl5pPr>
      <a:lvl6pPr marL="9052560" indent="-822960" algn="l" rtl="0" eaLnBrk="1" latinLnBrk="0" hangingPunct="1">
        <a:spcBef>
          <a:spcPct val="20000"/>
        </a:spcBef>
        <a:buClr>
          <a:schemeClr val="accent1"/>
        </a:buClr>
        <a:buSzPct val="60000"/>
        <a:buFont typeface="Wingdings 2"/>
        <a:buChar char=""/>
        <a:defRPr sz="6480" kern="1200">
          <a:solidFill>
            <a:schemeClr val="tx2"/>
          </a:solidFill>
          <a:latin typeface="+mn-lt"/>
          <a:ea typeface="+mn-ea"/>
          <a:cs typeface="+mn-cs"/>
        </a:defRPr>
      </a:lvl6pPr>
      <a:lvl7pPr marL="10698480" indent="-822960" algn="l" rtl="0" eaLnBrk="1" latinLnBrk="0" hangingPunct="1">
        <a:spcBef>
          <a:spcPct val="20000"/>
        </a:spcBef>
        <a:buClr>
          <a:schemeClr val="accent1"/>
        </a:buClr>
        <a:buSzPct val="60000"/>
        <a:buFont typeface="Wingdings 2"/>
        <a:buChar char=""/>
        <a:defRPr sz="5760" kern="1200">
          <a:solidFill>
            <a:schemeClr val="tx2"/>
          </a:solidFill>
          <a:latin typeface="+mn-lt"/>
          <a:ea typeface="+mn-ea"/>
          <a:cs typeface="+mn-cs"/>
        </a:defRPr>
      </a:lvl7pPr>
      <a:lvl8pPr marL="12344400" indent="-822960" algn="l" rtl="0" eaLnBrk="1" latinLnBrk="0" hangingPunct="1">
        <a:spcBef>
          <a:spcPct val="20000"/>
        </a:spcBef>
        <a:buClr>
          <a:schemeClr val="accent1"/>
        </a:buClr>
        <a:buSzPct val="60000"/>
        <a:buFont typeface="Wingdings 2"/>
        <a:buChar char=""/>
        <a:defRPr sz="5760" kern="1200" baseline="0">
          <a:solidFill>
            <a:schemeClr val="tx2"/>
          </a:solidFill>
          <a:latin typeface="+mn-lt"/>
          <a:ea typeface="+mn-ea"/>
          <a:cs typeface="+mn-cs"/>
        </a:defRPr>
      </a:lvl8pPr>
      <a:lvl9pPr marL="13990320" indent="-822960" algn="l" rtl="0" eaLnBrk="1" latinLnBrk="0" hangingPunct="1">
        <a:spcBef>
          <a:spcPct val="20000"/>
        </a:spcBef>
        <a:buClr>
          <a:schemeClr val="accent1"/>
        </a:buClr>
        <a:buSzPct val="60000"/>
        <a:buFont typeface="Wingdings 2"/>
        <a:buChar char=""/>
        <a:defRPr sz="5040" kern="1200" baseline="0">
          <a:solidFill>
            <a:schemeClr val="tx2"/>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1645920" algn="l" rtl="0" eaLnBrk="1" hangingPunct="1">
        <a:defRPr kern="1200">
          <a:solidFill>
            <a:schemeClr val="tx1"/>
          </a:solidFill>
          <a:latin typeface="+mn-lt"/>
          <a:ea typeface="+mn-ea"/>
          <a:cs typeface="+mn-cs"/>
        </a:defRPr>
      </a:lvl2pPr>
      <a:lvl3pPr marL="3291840" algn="l" rtl="0" eaLnBrk="1" hangingPunct="1">
        <a:defRPr kern="1200">
          <a:solidFill>
            <a:schemeClr val="tx1"/>
          </a:solidFill>
          <a:latin typeface="+mn-lt"/>
          <a:ea typeface="+mn-ea"/>
          <a:cs typeface="+mn-cs"/>
        </a:defRPr>
      </a:lvl3pPr>
      <a:lvl4pPr marL="4937760" algn="l" rtl="0" eaLnBrk="1" hangingPunct="1">
        <a:defRPr kern="1200">
          <a:solidFill>
            <a:schemeClr val="tx1"/>
          </a:solidFill>
          <a:latin typeface="+mn-lt"/>
          <a:ea typeface="+mn-ea"/>
          <a:cs typeface="+mn-cs"/>
        </a:defRPr>
      </a:lvl4pPr>
      <a:lvl5pPr marL="6583680" algn="l" rtl="0" eaLnBrk="1" hangingPunct="1">
        <a:defRPr kern="1200">
          <a:solidFill>
            <a:schemeClr val="tx1"/>
          </a:solidFill>
          <a:latin typeface="+mn-lt"/>
          <a:ea typeface="+mn-ea"/>
          <a:cs typeface="+mn-cs"/>
        </a:defRPr>
      </a:lvl5pPr>
      <a:lvl6pPr marL="8229600" algn="l" rtl="0" eaLnBrk="1" hangingPunct="1">
        <a:defRPr kern="1200">
          <a:solidFill>
            <a:schemeClr val="tx1"/>
          </a:solidFill>
          <a:latin typeface="+mn-lt"/>
          <a:ea typeface="+mn-ea"/>
          <a:cs typeface="+mn-cs"/>
        </a:defRPr>
      </a:lvl6pPr>
      <a:lvl7pPr marL="9875520" algn="l" rtl="0" eaLnBrk="1" hangingPunct="1">
        <a:defRPr kern="1200">
          <a:solidFill>
            <a:schemeClr val="tx1"/>
          </a:solidFill>
          <a:latin typeface="+mn-lt"/>
          <a:ea typeface="+mn-ea"/>
          <a:cs typeface="+mn-cs"/>
        </a:defRPr>
      </a:lvl7pPr>
      <a:lvl8pPr marL="11521440" algn="l" rtl="0" eaLnBrk="1" hangingPunct="1">
        <a:defRPr kern="1200">
          <a:solidFill>
            <a:schemeClr val="tx1"/>
          </a:solidFill>
          <a:latin typeface="+mn-lt"/>
          <a:ea typeface="+mn-ea"/>
          <a:cs typeface="+mn-cs"/>
        </a:defRPr>
      </a:lvl8pPr>
      <a:lvl9pPr marL="1316736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jpeg"/><Relationship Id="rId12" Type="http://schemas.openxmlformats.org/officeDocument/2006/relationships/image" Target="../media/image12.jpg"/><Relationship Id="rId17" Type="http://schemas.openxmlformats.org/officeDocument/2006/relationships/image" Target="../media/image17.jp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4" name="Shape 94"/>
          <p:cNvSpPr txBox="1"/>
          <p:nvPr/>
        </p:nvSpPr>
        <p:spPr>
          <a:xfrm>
            <a:off x="812626" y="42062400"/>
            <a:ext cx="31191374" cy="1371598"/>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92" name="Shape 92"/>
          <p:cNvSpPr txBox="1"/>
          <p:nvPr/>
        </p:nvSpPr>
        <p:spPr>
          <a:xfrm>
            <a:off x="812626" y="6117320"/>
            <a:ext cx="31089600" cy="35266654"/>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35" name="Shape 108"/>
          <p:cNvSpPr txBox="1"/>
          <p:nvPr/>
        </p:nvSpPr>
        <p:spPr>
          <a:xfrm>
            <a:off x="1638570" y="19836533"/>
            <a:ext cx="15096482" cy="7029370"/>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b="0" i="0" u="none" strike="noStrike" cap="none" dirty="0">
              <a:solidFill>
                <a:schemeClr val="tx1"/>
              </a:solidFill>
              <a:latin typeface="Cambria" panose="02040503050406030204" pitchFamily="18" charset="0"/>
              <a:ea typeface="Arial"/>
              <a:cs typeface="Arial"/>
              <a:sym typeface="Arial"/>
            </a:endParaRPr>
          </a:p>
        </p:txBody>
      </p:sp>
      <p:sp>
        <p:nvSpPr>
          <p:cNvPr id="90" name="Shape 90"/>
          <p:cNvSpPr txBox="1"/>
          <p:nvPr/>
        </p:nvSpPr>
        <p:spPr>
          <a:xfrm>
            <a:off x="8698663" y="2590800"/>
            <a:ext cx="15256880" cy="32510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a:solidFill>
                  <a:schemeClr val="bg2">
                    <a:lumMod val="10000"/>
                  </a:schemeClr>
                </a:solidFill>
                <a:latin typeface="Arial"/>
                <a:ea typeface="Arial"/>
                <a:cs typeface="Arial"/>
                <a:sym typeface="Arial"/>
              </a:rPr>
              <a:t>Phone Shopping Network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bg2">
                    <a:lumMod val="10000"/>
                  </a:schemeClr>
                </a:solidFill>
                <a:latin typeface="Arial"/>
                <a:ea typeface="Arial"/>
                <a:cs typeface="Arial"/>
                <a:sym typeface="Arial"/>
              </a:rPr>
              <a:t>Student: </a:t>
            </a:r>
            <a:r>
              <a:rPr lang="en-US" sz="3500" b="0" i="0" u="none" strike="noStrike" cap="none" dirty="0">
                <a:solidFill>
                  <a:schemeClr val="bg2">
                    <a:lumMod val="10000"/>
                  </a:schemeClr>
                </a:solidFill>
                <a:latin typeface="Arial"/>
                <a:ea typeface="Arial"/>
                <a:cs typeface="Arial"/>
                <a:sym typeface="Arial"/>
              </a:rPr>
              <a:t>Dewan Moksedul Alam, Florida International University</a:t>
            </a:r>
          </a:p>
          <a:p>
            <a:pPr lvl="0" algn="ctr">
              <a:buClr>
                <a:srgbClr val="3333CC"/>
              </a:buClr>
              <a:buSzPct val="25000"/>
            </a:pPr>
            <a:r>
              <a:rPr lang="en-US" sz="3500" b="1" i="0" u="none" strike="noStrike" cap="none" dirty="0">
                <a:solidFill>
                  <a:schemeClr val="bg2">
                    <a:lumMod val="10000"/>
                  </a:schemeClr>
                </a:solidFill>
                <a:latin typeface="Arial"/>
                <a:ea typeface="Arial"/>
                <a:cs typeface="Arial"/>
                <a:sym typeface="Arial"/>
              </a:rPr>
              <a:t>Mentor:</a:t>
            </a:r>
            <a:r>
              <a:rPr lang="en-US" sz="3500" b="1" i="1" u="none" strike="noStrike" cap="none" dirty="0">
                <a:solidFill>
                  <a:schemeClr val="bg2">
                    <a:lumMod val="10000"/>
                  </a:schemeClr>
                </a:solidFill>
                <a:latin typeface="Arial"/>
                <a:ea typeface="Arial"/>
                <a:cs typeface="Arial"/>
                <a:sym typeface="Arial"/>
              </a:rPr>
              <a:t> </a:t>
            </a:r>
            <a:r>
              <a:rPr lang="en-US" sz="3500" b="0" i="1" u="none" strike="noStrike" cap="none" dirty="0">
                <a:solidFill>
                  <a:schemeClr val="bg2">
                    <a:lumMod val="10000"/>
                  </a:schemeClr>
                </a:solidFill>
                <a:latin typeface="Arial"/>
                <a:ea typeface="Arial"/>
                <a:cs typeface="Arial"/>
                <a:sym typeface="Arial"/>
              </a:rPr>
              <a:t>Charles L. Green</a:t>
            </a:r>
            <a:r>
              <a:rPr lang="en-US" sz="3500" b="0" i="0" u="none" strike="noStrike" cap="none" dirty="0">
                <a:solidFill>
                  <a:schemeClr val="bg2">
                    <a:lumMod val="10000"/>
                  </a:schemeClr>
                </a:solidFill>
                <a:latin typeface="Arial"/>
                <a:ea typeface="Arial"/>
                <a:cs typeface="Arial"/>
                <a:sym typeface="Arial"/>
              </a:rPr>
              <a:t>,</a:t>
            </a:r>
            <a:r>
              <a:rPr lang="en-US" sz="3500" b="0" i="1" u="none" strike="noStrike" cap="none" dirty="0">
                <a:solidFill>
                  <a:schemeClr val="bg2">
                    <a:lumMod val="10000"/>
                  </a:schemeClr>
                </a:solidFill>
                <a:latin typeface="Arial"/>
                <a:ea typeface="Arial"/>
                <a:cs typeface="Arial"/>
                <a:sym typeface="Arial"/>
              </a:rPr>
              <a:t> </a:t>
            </a:r>
            <a:r>
              <a:rPr lang="en-US" sz="3500" dirty="0">
                <a:solidFill>
                  <a:schemeClr val="bg2">
                    <a:lumMod val="10000"/>
                  </a:schemeClr>
                </a:solidFill>
              </a:rPr>
              <a:t>Social Mobile USA</a:t>
            </a:r>
          </a:p>
          <a:p>
            <a:pPr lvl="0" algn="ctr">
              <a:buClr>
                <a:srgbClr val="3333CC"/>
              </a:buClr>
              <a:buSzPct val="25000"/>
            </a:pPr>
            <a:r>
              <a:rPr lang="en-US" sz="3500" b="1" dirty="0">
                <a:solidFill>
                  <a:schemeClr val="bg2">
                    <a:lumMod val="10000"/>
                  </a:schemeClr>
                </a:solidFill>
              </a:rPr>
              <a:t>Mentor:</a:t>
            </a:r>
            <a:r>
              <a:rPr lang="en-US" sz="3500" b="1" i="1" dirty="0">
                <a:solidFill>
                  <a:schemeClr val="bg2">
                    <a:lumMod val="10000"/>
                  </a:schemeClr>
                </a:solidFill>
              </a:rPr>
              <a:t> </a:t>
            </a:r>
            <a:r>
              <a:rPr lang="en-US" sz="3500" i="1" dirty="0">
                <a:solidFill>
                  <a:schemeClr val="bg2">
                    <a:lumMod val="10000"/>
                  </a:schemeClr>
                </a:solidFill>
              </a:rPr>
              <a:t>Mohsen Taheri</a:t>
            </a:r>
            <a:r>
              <a:rPr lang="en-US" sz="3500" dirty="0">
                <a:solidFill>
                  <a:schemeClr val="bg2">
                    <a:lumMod val="10000"/>
                  </a:schemeClr>
                </a:solidFill>
              </a:rPr>
              <a:t>,</a:t>
            </a:r>
            <a:r>
              <a:rPr lang="en-US" sz="3500" i="1" dirty="0">
                <a:solidFill>
                  <a:schemeClr val="bg2">
                    <a:lumMod val="10000"/>
                  </a:schemeClr>
                </a:solidFill>
              </a:rPr>
              <a:t> </a:t>
            </a:r>
            <a:r>
              <a:rPr lang="en-US" sz="3500" dirty="0">
                <a:solidFill>
                  <a:schemeClr val="bg2">
                    <a:lumMod val="10000"/>
                  </a:schemeClr>
                </a:solidFill>
              </a:rPr>
              <a:t>Florida International University </a:t>
            </a:r>
            <a:endParaRPr lang="en-US" sz="3500" b="0" i="0" u="none" strike="noStrike" cap="none" dirty="0">
              <a:solidFill>
                <a:schemeClr val="bg2">
                  <a:lumMod val="10000"/>
                </a:schemeClr>
              </a:solidFil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chemeClr val="bg2">
                    <a:lumMod val="10000"/>
                  </a:schemeClr>
                </a:solidFill>
                <a:latin typeface="Arial"/>
                <a:ea typeface="Arial"/>
                <a:cs typeface="Arial"/>
                <a:sym typeface="Arial"/>
              </a:rPr>
              <a:t>Instructor:</a:t>
            </a:r>
            <a:r>
              <a:rPr lang="en-US" sz="3500" b="1" i="1" u="none" strike="noStrike" cap="none" dirty="0">
                <a:solidFill>
                  <a:schemeClr val="bg2">
                    <a:lumMod val="10000"/>
                  </a:schemeClr>
                </a:solidFill>
                <a:latin typeface="Arial"/>
                <a:ea typeface="Arial"/>
                <a:cs typeface="Arial"/>
                <a:sym typeface="Arial"/>
              </a:rPr>
              <a:t> </a:t>
            </a:r>
            <a:r>
              <a:rPr lang="en-US" sz="3500" b="0" i="0" u="none" strike="noStrike" cap="none" dirty="0" err="1">
                <a:solidFill>
                  <a:schemeClr val="bg2">
                    <a:lumMod val="10000"/>
                  </a:schemeClr>
                </a:solidFill>
                <a:latin typeface="Arial"/>
                <a:ea typeface="Arial"/>
                <a:cs typeface="Arial"/>
                <a:sym typeface="Arial"/>
              </a:rPr>
              <a:t>Masoud</a:t>
            </a:r>
            <a:r>
              <a:rPr lang="en-US" sz="3500" b="0" i="0" u="none" strike="noStrike" cap="none" dirty="0">
                <a:solidFill>
                  <a:schemeClr val="bg2">
                    <a:lumMod val="10000"/>
                  </a:schemeClr>
                </a:solidFill>
                <a:latin typeface="Arial"/>
                <a:ea typeface="Arial"/>
                <a:cs typeface="Arial"/>
                <a:sym typeface="Arial"/>
              </a:rPr>
              <a:t> </a:t>
            </a:r>
            <a:r>
              <a:rPr lang="en-US" sz="3500" b="0" i="0" u="none" strike="noStrike" cap="none" dirty="0" err="1">
                <a:solidFill>
                  <a:schemeClr val="bg2">
                    <a:lumMod val="10000"/>
                  </a:schemeClr>
                </a:solidFill>
                <a:latin typeface="Arial"/>
                <a:ea typeface="Arial"/>
                <a:cs typeface="Arial"/>
                <a:sym typeface="Arial"/>
              </a:rPr>
              <a:t>Sadjadi</a:t>
            </a:r>
            <a:r>
              <a:rPr lang="en-US" sz="3500" b="0" i="0" u="none" strike="noStrike" cap="none" dirty="0">
                <a:solidFill>
                  <a:schemeClr val="bg2">
                    <a:lumMod val="10000"/>
                  </a:schemeClr>
                </a:solidFill>
                <a:latin typeface="Arial"/>
                <a:ea typeface="Arial"/>
                <a:cs typeface="Arial"/>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2600" b="0" i="0" u="none" strike="noStrike" cap="none" dirty="0">
                <a:solidFill>
                  <a:schemeClr val="dk1"/>
                </a:solidFill>
                <a:latin typeface="Arial"/>
                <a:ea typeface="Arial"/>
                <a:cs typeface="Arial"/>
                <a:sym typeface="Arial"/>
              </a:rPr>
              <a:t>The material presented in this poster is based upon the work supported by Dewan Moksedul Alam and </a:t>
            </a:r>
            <a:r>
              <a:rPr lang="en-US" sz="2600" b="0" i="0" u="none" strike="noStrike" cap="none" dirty="0" err="1">
                <a:solidFill>
                  <a:schemeClr val="dk1"/>
                </a:solidFill>
                <a:latin typeface="Arial"/>
                <a:ea typeface="Arial"/>
                <a:cs typeface="Arial"/>
                <a:sym typeface="Arial"/>
              </a:rPr>
              <a:t>Khaja</a:t>
            </a:r>
            <a:r>
              <a:rPr lang="en-US" sz="2600" b="0" i="0" u="none" strike="noStrike" cap="none" dirty="0">
                <a:solidFill>
                  <a:schemeClr val="dk1"/>
                </a:solidFill>
                <a:latin typeface="Arial"/>
                <a:ea typeface="Arial"/>
                <a:cs typeface="Arial"/>
                <a:sym typeface="Arial"/>
              </a:rPr>
              <a:t> Mohammed. I am thankful to the help that I received from my group members and mentors.</a:t>
            </a:r>
          </a:p>
        </p:txBody>
      </p:sp>
      <p:sp>
        <p:nvSpPr>
          <p:cNvPr id="95" name="Shape 95"/>
          <p:cNvSpPr txBox="1"/>
          <p:nvPr/>
        </p:nvSpPr>
        <p:spPr>
          <a:xfrm>
            <a:off x="1386057" y="41640046"/>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Acknowledgement</a:t>
            </a:r>
          </a:p>
        </p:txBody>
      </p:sp>
      <p:sp>
        <p:nvSpPr>
          <p:cNvPr id="107" name="Shape 107"/>
          <p:cNvSpPr txBox="1"/>
          <p:nvPr/>
        </p:nvSpPr>
        <p:spPr>
          <a:xfrm>
            <a:off x="25780181" y="609599"/>
            <a:ext cx="6147619" cy="474841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dirty="0">
              <a:solidFill>
                <a:srgbClr val="333399"/>
              </a:solidFill>
            </a:endParaRPr>
          </a:p>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a:p>
            <a:pPr marL="0" marR="0" lvl="0" indent="0" algn="ctr" rtl="0">
              <a:lnSpc>
                <a:spcPct val="100000"/>
              </a:lnSpc>
              <a:spcBef>
                <a:spcPts val="0"/>
              </a:spcBef>
              <a:spcAft>
                <a:spcPts val="0"/>
              </a:spcAft>
              <a:buClr>
                <a:srgbClr val="333399"/>
              </a:buClr>
              <a:buSzPct val="25000"/>
              <a:buFont typeface="Arial"/>
              <a:buNone/>
            </a:pPr>
            <a:endParaRPr lang="en-US" sz="8400" dirty="0">
              <a:solidFill>
                <a:srgbClr val="333399"/>
              </a:solidFill>
            </a:endParaRPr>
          </a:p>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sp>
        <p:nvSpPr>
          <p:cNvPr id="108" name="Shape 108"/>
          <p:cNvSpPr txBox="1"/>
          <p:nvPr/>
        </p:nvSpPr>
        <p:spPr>
          <a:xfrm>
            <a:off x="1638570" y="6777698"/>
            <a:ext cx="9454948" cy="12406071"/>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bg2">
                  <a:lumMod val="10000"/>
                </a:schemeClr>
              </a:solidFill>
              <a:latin typeface="Cambria" panose="02040503050406030204" pitchFamily="18" charset="0"/>
              <a:ea typeface="Arial"/>
              <a:cs typeface="Arial"/>
            </a:endParaRPr>
          </a:p>
          <a:p>
            <a:pPr marL="0" marR="0" lvl="0" indent="0" algn="just" rtl="0">
              <a:lnSpc>
                <a:spcPct val="100000"/>
              </a:lnSpc>
              <a:spcBef>
                <a:spcPts val="2400"/>
              </a:spcBef>
              <a:spcAft>
                <a:spcPts val="0"/>
              </a:spcAft>
              <a:buClr>
                <a:srgbClr val="336699"/>
              </a:buClr>
              <a:buSzPct val="25000"/>
              <a:buFont typeface="Arial"/>
              <a:buNone/>
            </a:pPr>
            <a:r>
              <a:rPr lang="en-US" sz="4100" b="0" i="0" u="none" strike="noStrike" cap="none" dirty="0">
                <a:solidFill>
                  <a:schemeClr val="bg2">
                    <a:lumMod val="10000"/>
                  </a:schemeClr>
                </a:solidFill>
                <a:latin typeface="Cambria" panose="02040503050406030204" pitchFamily="18" charset="0"/>
                <a:ea typeface="Arial"/>
                <a:cs typeface="Arial"/>
                <a:sym typeface="Arial"/>
              </a:rPr>
              <a:t>As part of the “Lifeline Obama Phone” program more than 3 million smart phones are distributed to low income families. These phones can be a powerful media to reach the end users to</a:t>
            </a:r>
          </a:p>
          <a:p>
            <a:pPr marL="571500" marR="0" lvl="0" indent="-571500" algn="just" rtl="0">
              <a:lnSpc>
                <a:spcPct val="100000"/>
              </a:lnSpc>
              <a:spcBef>
                <a:spcPts val="1200"/>
              </a:spcBef>
              <a:spcAft>
                <a:spcPts val="0"/>
              </a:spcAft>
              <a:buSzPct val="75000"/>
              <a:buFont typeface="Wingdings" panose="05000000000000000000" pitchFamily="2" charset="2"/>
              <a:buChar char="Ø"/>
            </a:pPr>
            <a:r>
              <a:rPr lang="en-US" sz="4100" dirty="0">
                <a:solidFill>
                  <a:schemeClr val="bg2">
                    <a:lumMod val="10000"/>
                  </a:schemeClr>
                </a:solidFill>
                <a:latin typeface="Cambria" panose="02040503050406030204" pitchFamily="18" charset="0"/>
                <a:ea typeface="Arial"/>
                <a:cs typeface="Arial"/>
              </a:rPr>
              <a:t>Offer them great deals on necessities </a:t>
            </a:r>
          </a:p>
          <a:p>
            <a:pPr marL="571500" marR="0" lvl="0" indent="-571500" algn="just" rtl="0">
              <a:lnSpc>
                <a:spcPct val="100000"/>
              </a:lnSpc>
              <a:spcAft>
                <a:spcPts val="0"/>
              </a:spcAft>
              <a:buSzPct val="75000"/>
              <a:buFont typeface="Wingdings" panose="05000000000000000000" pitchFamily="2" charset="2"/>
              <a:buChar char="Ø"/>
            </a:pPr>
            <a:r>
              <a:rPr lang="en-US" sz="4100" dirty="0">
                <a:solidFill>
                  <a:schemeClr val="bg2">
                    <a:lumMod val="10000"/>
                  </a:schemeClr>
                </a:solidFill>
                <a:latin typeface="Cambria" panose="02040503050406030204" pitchFamily="18" charset="0"/>
                <a:ea typeface="Arial"/>
                <a:cs typeface="Arial"/>
              </a:rPr>
              <a:t>Provide flexible purchasing model that they could not get otherwise</a:t>
            </a:r>
          </a:p>
          <a:p>
            <a:pPr marL="571500" marR="0" lvl="0" indent="-571500" algn="just" rtl="0">
              <a:lnSpc>
                <a:spcPct val="100000"/>
              </a:lnSpc>
              <a:spcAft>
                <a:spcPts val="0"/>
              </a:spcAft>
              <a:buSzPct val="75000"/>
              <a:buFont typeface="Wingdings" panose="05000000000000000000" pitchFamily="2" charset="2"/>
              <a:buChar char="Ø"/>
            </a:pPr>
            <a:r>
              <a:rPr lang="en-US" sz="4100" dirty="0">
                <a:solidFill>
                  <a:schemeClr val="bg2">
                    <a:lumMod val="10000"/>
                  </a:schemeClr>
                </a:solidFill>
                <a:latin typeface="Cambria" panose="02040503050406030204" pitchFamily="18" charset="0"/>
                <a:ea typeface="Arial"/>
                <a:cs typeface="Arial"/>
              </a:rPr>
              <a:t>Help in establishing credit</a:t>
            </a:r>
          </a:p>
          <a:p>
            <a:pPr marR="0" lvl="0" algn="just" rtl="0">
              <a:lnSpc>
                <a:spcPct val="100000"/>
              </a:lnSpc>
              <a:spcBef>
                <a:spcPts val="2400"/>
              </a:spcBef>
              <a:spcAft>
                <a:spcPts val="0"/>
              </a:spcAft>
              <a:buClr>
                <a:srgbClr val="336699"/>
              </a:buClr>
              <a:buSzPct val="75000"/>
            </a:pPr>
            <a:r>
              <a:rPr lang="en-US" sz="4100" dirty="0">
                <a:solidFill>
                  <a:schemeClr val="bg2">
                    <a:lumMod val="10000"/>
                  </a:schemeClr>
                </a:solidFill>
                <a:latin typeface="Cambria" panose="02040503050406030204" pitchFamily="18" charset="0"/>
                <a:ea typeface="Arial"/>
                <a:cs typeface="Arial"/>
              </a:rPr>
              <a:t>This also could be a powerful tool for the distributor to generate revenue by</a:t>
            </a:r>
          </a:p>
          <a:p>
            <a:pPr marL="571500" marR="0" lvl="0" indent="-571500" algn="just" rtl="0">
              <a:lnSpc>
                <a:spcPct val="100000"/>
              </a:lnSpc>
              <a:spcBef>
                <a:spcPts val="600"/>
              </a:spcBef>
              <a:spcAft>
                <a:spcPts val="0"/>
              </a:spcAft>
              <a:buSzPct val="75000"/>
              <a:buFont typeface="Wingdings" panose="05000000000000000000" pitchFamily="2" charset="2"/>
              <a:buChar char="v"/>
            </a:pPr>
            <a:r>
              <a:rPr lang="en-US" sz="4100" dirty="0">
                <a:solidFill>
                  <a:schemeClr val="bg2">
                    <a:lumMod val="10000"/>
                  </a:schemeClr>
                </a:solidFill>
                <a:latin typeface="Cambria" panose="02040503050406030204" pitchFamily="18" charset="0"/>
                <a:ea typeface="Arial"/>
                <a:cs typeface="Arial"/>
              </a:rPr>
              <a:t>Advertising products</a:t>
            </a:r>
          </a:p>
          <a:p>
            <a:pPr marL="571500" marR="0" lvl="0" indent="-571500" algn="just" rtl="0">
              <a:lnSpc>
                <a:spcPct val="100000"/>
              </a:lnSpc>
              <a:spcAft>
                <a:spcPts val="0"/>
              </a:spcAft>
              <a:buSzPct val="75000"/>
              <a:buFont typeface="Wingdings" panose="05000000000000000000" pitchFamily="2" charset="2"/>
              <a:buChar char="v"/>
            </a:pPr>
            <a:r>
              <a:rPr lang="en-US" sz="4100" dirty="0">
                <a:solidFill>
                  <a:schemeClr val="bg2">
                    <a:lumMod val="10000"/>
                  </a:schemeClr>
                </a:solidFill>
                <a:latin typeface="Cambria" panose="02040503050406030204" pitchFamily="18" charset="0"/>
                <a:ea typeface="Arial"/>
                <a:cs typeface="Arial"/>
              </a:rPr>
              <a:t>Selling products</a:t>
            </a:r>
          </a:p>
          <a:p>
            <a:pPr marL="571500" marR="0" lvl="0" indent="-571500" algn="just" rtl="0">
              <a:lnSpc>
                <a:spcPct val="100000"/>
              </a:lnSpc>
              <a:spcAft>
                <a:spcPts val="0"/>
              </a:spcAft>
              <a:buSzPct val="75000"/>
              <a:buFont typeface="Wingdings" panose="05000000000000000000" pitchFamily="2" charset="2"/>
              <a:buChar char="v"/>
            </a:pPr>
            <a:r>
              <a:rPr lang="en-US" sz="4100" dirty="0">
                <a:solidFill>
                  <a:schemeClr val="bg2">
                    <a:lumMod val="10000"/>
                  </a:schemeClr>
                </a:solidFill>
                <a:latin typeface="Cambria" panose="02040503050406030204" pitchFamily="18" charset="0"/>
                <a:ea typeface="Arial"/>
                <a:cs typeface="Arial"/>
              </a:rPr>
              <a:t>Commission from sells from phone </a:t>
            </a:r>
          </a:p>
          <a:p>
            <a:pPr marR="0" lvl="0" algn="just" rtl="0">
              <a:lnSpc>
                <a:spcPct val="100000"/>
              </a:lnSpc>
              <a:spcBef>
                <a:spcPts val="1800"/>
              </a:spcBef>
              <a:spcAft>
                <a:spcPts val="0"/>
              </a:spcAft>
              <a:buSzPct val="75000"/>
            </a:pPr>
            <a:r>
              <a:rPr lang="en-US" sz="4100" dirty="0">
                <a:solidFill>
                  <a:schemeClr val="bg2">
                    <a:lumMod val="10000"/>
                  </a:schemeClr>
                </a:solidFill>
                <a:latin typeface="Cambria" panose="02040503050406030204" pitchFamily="18" charset="0"/>
                <a:ea typeface="Arial"/>
                <a:cs typeface="Arial"/>
              </a:rPr>
              <a:t>To combine these two ideas to establish a successful business model a software system is required.</a:t>
            </a:r>
            <a:endParaRPr lang="en-US" sz="4100" b="0" i="0" u="none" strike="noStrike" cap="none" dirty="0">
              <a:solidFill>
                <a:schemeClr val="bg2">
                  <a:lumMod val="10000"/>
                </a:schemeClr>
              </a:solidFill>
              <a:latin typeface="Cambria" panose="02040503050406030204" pitchFamily="18" charset="0"/>
              <a:ea typeface="Arial"/>
              <a:cs typeface="Arial"/>
              <a:sym typeface="Arial"/>
            </a:endParaRPr>
          </a:p>
        </p:txBody>
      </p:sp>
      <p:sp>
        <p:nvSpPr>
          <p:cNvPr id="29" name="Shape 100"/>
          <p:cNvSpPr txBox="1"/>
          <p:nvPr/>
        </p:nvSpPr>
        <p:spPr>
          <a:xfrm>
            <a:off x="1651818" y="6748202"/>
            <a:ext cx="9441699" cy="861900"/>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Problem</a:t>
            </a:r>
          </a:p>
        </p:txBody>
      </p:sp>
      <p:sp>
        <p:nvSpPr>
          <p:cNvPr id="31" name="Shape 108"/>
          <p:cNvSpPr txBox="1"/>
          <p:nvPr/>
        </p:nvSpPr>
        <p:spPr>
          <a:xfrm>
            <a:off x="11731467" y="6777697"/>
            <a:ext cx="9454948" cy="12406071"/>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bg2">
                  <a:lumMod val="10000"/>
                </a:schemeClr>
              </a:solidFill>
              <a:latin typeface="Cambria" panose="02040503050406030204" pitchFamily="18" charset="0"/>
              <a:ea typeface="Arial"/>
              <a:cs typeface="Arial"/>
            </a:endParaRPr>
          </a:p>
          <a:p>
            <a:pPr marL="571500" marR="0" lvl="0" indent="-571500" algn="just" rtl="0">
              <a:lnSpc>
                <a:spcPct val="100000"/>
              </a:lnSpc>
              <a:spcBef>
                <a:spcPts val="2400"/>
              </a:spcBef>
              <a:spcAft>
                <a:spcPts val="0"/>
              </a:spcAft>
              <a:buSzPct val="75000"/>
              <a:buFont typeface="Wingdings" panose="05000000000000000000" pitchFamily="2" charset="2"/>
              <a:buChar char="q"/>
            </a:pPr>
            <a:r>
              <a:rPr lang="en-US" sz="4100" b="1" i="0" u="none" strike="noStrike" cap="none" dirty="0">
                <a:solidFill>
                  <a:schemeClr val="bg2">
                    <a:lumMod val="10000"/>
                  </a:schemeClr>
                </a:solidFill>
                <a:latin typeface="Cambria" panose="02040503050406030204" pitchFamily="18" charset="0"/>
                <a:ea typeface="Arial"/>
                <a:cs typeface="Arial"/>
                <a:sym typeface="Arial"/>
              </a:rPr>
              <a:t>Owner’s point of view</a:t>
            </a:r>
          </a:p>
          <a:p>
            <a:pPr marL="571500" marR="0" lvl="0" indent="-571500" algn="just" rtl="0">
              <a:lnSpc>
                <a:spcPct val="100000"/>
              </a:lnSpc>
              <a:spcBef>
                <a:spcPts val="1200"/>
              </a:spcBef>
              <a:spcAft>
                <a:spcPts val="0"/>
              </a:spcAft>
              <a:buSzPct val="75000"/>
              <a:buFont typeface="Wingdings" panose="05000000000000000000" pitchFamily="2" charset="2"/>
              <a:buChar char="ü"/>
            </a:pPr>
            <a:r>
              <a:rPr lang="en-US" sz="4100" dirty="0">
                <a:solidFill>
                  <a:schemeClr val="bg2">
                    <a:lumMod val="10000"/>
                  </a:schemeClr>
                </a:solidFill>
                <a:latin typeface="Cambria" panose="02040503050406030204" pitchFamily="18" charset="0"/>
                <a:ea typeface="Arial"/>
                <a:cs typeface="Arial"/>
              </a:rPr>
              <a:t>We need an application for mobile phones capable of presenting Ads to the users</a:t>
            </a:r>
          </a:p>
          <a:p>
            <a:pPr marL="571500" marR="0" lvl="0" indent="-571500" algn="just" rtl="0">
              <a:lnSpc>
                <a:spcPct val="100000"/>
              </a:lnSpc>
              <a:spcBef>
                <a:spcPts val="600"/>
              </a:spcBef>
              <a:spcAft>
                <a:spcPts val="0"/>
              </a:spcAft>
              <a:buSzPct val="75000"/>
              <a:buFont typeface="Wingdings" panose="05000000000000000000" pitchFamily="2" charset="2"/>
              <a:buChar char="ü"/>
            </a:pPr>
            <a:r>
              <a:rPr lang="en-US" sz="4100" dirty="0">
                <a:solidFill>
                  <a:schemeClr val="bg2">
                    <a:lumMod val="10000"/>
                  </a:schemeClr>
                </a:solidFill>
                <a:latin typeface="Cambria" panose="02040503050406030204" pitchFamily="18" charset="0"/>
                <a:ea typeface="Arial"/>
                <a:cs typeface="Arial"/>
              </a:rPr>
              <a:t>That should g</a:t>
            </a:r>
            <a:r>
              <a:rPr lang="en-US" sz="4100" b="0" i="0" u="none" strike="noStrike" cap="none" dirty="0">
                <a:solidFill>
                  <a:schemeClr val="bg2">
                    <a:lumMod val="10000"/>
                  </a:schemeClr>
                </a:solidFill>
                <a:latin typeface="Cambria" panose="02040503050406030204" pitchFamily="18" charset="0"/>
                <a:ea typeface="Arial"/>
                <a:cs typeface="Arial"/>
                <a:sym typeface="Arial"/>
              </a:rPr>
              <a:t>uide the users towards successful purchase of the product</a:t>
            </a:r>
          </a:p>
          <a:p>
            <a:pPr marL="571500" marR="0" lvl="0" indent="-571500" algn="just" rtl="0">
              <a:lnSpc>
                <a:spcPct val="100000"/>
              </a:lnSpc>
              <a:spcBef>
                <a:spcPts val="600"/>
              </a:spcBef>
              <a:spcAft>
                <a:spcPts val="0"/>
              </a:spcAft>
              <a:buSzPct val="75000"/>
              <a:buFont typeface="Wingdings" panose="05000000000000000000" pitchFamily="2" charset="2"/>
              <a:buChar char="ü"/>
            </a:pPr>
            <a:r>
              <a:rPr lang="en-US" sz="4100" dirty="0">
                <a:solidFill>
                  <a:schemeClr val="bg2">
                    <a:lumMod val="10000"/>
                  </a:schemeClr>
                </a:solidFill>
                <a:latin typeface="Cambria" panose="02040503050406030204" pitchFamily="18" charset="0"/>
                <a:ea typeface="Arial"/>
                <a:cs typeface="Arial"/>
              </a:rPr>
              <a:t>That should manage a profile for more suitable offers</a:t>
            </a:r>
          </a:p>
          <a:p>
            <a:pPr marL="571500" marR="0" lvl="0" indent="-571500" algn="just" rtl="0">
              <a:lnSpc>
                <a:spcPct val="100000"/>
              </a:lnSpc>
              <a:spcBef>
                <a:spcPts val="3000"/>
              </a:spcBef>
              <a:spcAft>
                <a:spcPts val="0"/>
              </a:spcAft>
              <a:buSzPct val="75000"/>
              <a:buFont typeface="Wingdings" panose="05000000000000000000" pitchFamily="2" charset="2"/>
              <a:buChar char="q"/>
            </a:pPr>
            <a:r>
              <a:rPr lang="en-US" sz="4100" b="1" i="0" u="none" strike="noStrike" cap="none" dirty="0">
                <a:solidFill>
                  <a:schemeClr val="bg2">
                    <a:lumMod val="10000"/>
                  </a:schemeClr>
                </a:solidFill>
                <a:latin typeface="Cambria" panose="02040503050406030204" pitchFamily="18" charset="0"/>
                <a:ea typeface="Arial"/>
                <a:cs typeface="Arial"/>
                <a:sym typeface="Arial"/>
              </a:rPr>
              <a:t>Solution provider’s point of view</a:t>
            </a:r>
          </a:p>
          <a:p>
            <a:pPr marL="571500" marR="0" lvl="0" indent="-571500" algn="just" rtl="0">
              <a:lnSpc>
                <a:spcPct val="100000"/>
              </a:lnSpc>
              <a:spcBef>
                <a:spcPts val="1200"/>
              </a:spcBef>
              <a:spcAft>
                <a:spcPts val="0"/>
              </a:spcAft>
              <a:buSzPct val="75000"/>
              <a:buFont typeface="Wingdings" panose="05000000000000000000" pitchFamily="2" charset="2"/>
              <a:buChar char="ü"/>
            </a:pPr>
            <a:r>
              <a:rPr lang="en-US" sz="4100" dirty="0">
                <a:solidFill>
                  <a:schemeClr val="bg2">
                    <a:lumMod val="10000"/>
                  </a:schemeClr>
                </a:solidFill>
                <a:latin typeface="Cambria" panose="02040503050406030204" pitchFamily="18" charset="0"/>
                <a:ea typeface="Arial"/>
                <a:cs typeface="Arial"/>
              </a:rPr>
              <a:t>An android application to facilitate the interaction between the end user and the business model</a:t>
            </a:r>
          </a:p>
          <a:p>
            <a:pPr marL="571500" marR="0" lvl="0" indent="-571500" algn="just" rtl="0">
              <a:lnSpc>
                <a:spcPct val="100000"/>
              </a:lnSpc>
              <a:spcBef>
                <a:spcPts val="600"/>
              </a:spcBef>
              <a:spcAft>
                <a:spcPts val="0"/>
              </a:spcAft>
              <a:buSzPct val="75000"/>
              <a:buFont typeface="Wingdings" panose="05000000000000000000" pitchFamily="2" charset="2"/>
              <a:buChar char="ü"/>
            </a:pPr>
            <a:r>
              <a:rPr lang="en-US" sz="4100" i="0" u="none" strike="noStrike" cap="none" dirty="0">
                <a:solidFill>
                  <a:schemeClr val="bg2">
                    <a:lumMod val="10000"/>
                  </a:schemeClr>
                </a:solidFill>
                <a:latin typeface="Cambria" panose="02040503050406030204" pitchFamily="18" charset="0"/>
                <a:ea typeface="Arial"/>
                <a:cs typeface="Arial"/>
                <a:sym typeface="Arial"/>
              </a:rPr>
              <a:t>A management console for the service provider</a:t>
            </a:r>
          </a:p>
          <a:p>
            <a:pPr marL="571500" marR="0" lvl="0" indent="-571500" algn="just" rtl="0">
              <a:lnSpc>
                <a:spcPct val="100000"/>
              </a:lnSpc>
              <a:spcBef>
                <a:spcPts val="600"/>
              </a:spcBef>
              <a:spcAft>
                <a:spcPts val="0"/>
              </a:spcAft>
              <a:buSzPct val="75000"/>
              <a:buFont typeface="Wingdings" panose="05000000000000000000" pitchFamily="2" charset="2"/>
              <a:buChar char="ü"/>
            </a:pPr>
            <a:r>
              <a:rPr lang="en-US" sz="4100" i="0" u="none" strike="noStrike" cap="none" dirty="0">
                <a:solidFill>
                  <a:schemeClr val="bg2">
                    <a:lumMod val="10000"/>
                  </a:schemeClr>
                </a:solidFill>
                <a:latin typeface="Cambria" panose="02040503050406030204" pitchFamily="18" charset="0"/>
                <a:ea typeface="Arial"/>
                <a:cs typeface="Arial"/>
                <a:sym typeface="Arial"/>
              </a:rPr>
              <a:t>A back end application that serves as the engine to the model.</a:t>
            </a:r>
          </a:p>
        </p:txBody>
      </p:sp>
      <p:sp>
        <p:nvSpPr>
          <p:cNvPr id="32" name="Shape 100"/>
          <p:cNvSpPr txBox="1"/>
          <p:nvPr/>
        </p:nvSpPr>
        <p:spPr>
          <a:xfrm>
            <a:off x="11731467" y="6748201"/>
            <a:ext cx="9454948" cy="861900"/>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tx1"/>
                </a:solidFill>
                <a:latin typeface="Arial"/>
                <a:ea typeface="Arial"/>
                <a:cs typeface="Arial"/>
                <a:sym typeface="Arial"/>
              </a:rPr>
              <a:t>Solution</a:t>
            </a:r>
          </a:p>
        </p:txBody>
      </p:sp>
      <p:sp>
        <p:nvSpPr>
          <p:cNvPr id="33" name="Shape 108"/>
          <p:cNvSpPr txBox="1"/>
          <p:nvPr/>
        </p:nvSpPr>
        <p:spPr>
          <a:xfrm>
            <a:off x="21824365" y="6763411"/>
            <a:ext cx="9454948" cy="12406071"/>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bg2">
                  <a:lumMod val="10000"/>
                </a:schemeClr>
              </a:solidFill>
              <a:latin typeface="Cambria" panose="02040503050406030204" pitchFamily="18" charset="0"/>
              <a:ea typeface="Arial"/>
              <a:cs typeface="Arial"/>
            </a:endParaRPr>
          </a:p>
          <a:p>
            <a:pPr marL="0" marR="0" lvl="0" indent="0" algn="just" rtl="0">
              <a:lnSpc>
                <a:spcPct val="100000"/>
              </a:lnSpc>
              <a:spcBef>
                <a:spcPts val="2400"/>
              </a:spcBef>
              <a:spcAft>
                <a:spcPts val="0"/>
              </a:spcAft>
              <a:buClr>
                <a:srgbClr val="336699"/>
              </a:buClr>
              <a:buSzPct val="25000"/>
              <a:buFont typeface="Arial"/>
              <a:buNone/>
            </a:pPr>
            <a:r>
              <a:rPr lang="en-US" sz="4100" dirty="0">
                <a:solidFill>
                  <a:schemeClr val="bg2">
                    <a:lumMod val="10000"/>
                  </a:schemeClr>
                </a:solidFill>
                <a:latin typeface="Cambria" panose="02040503050406030204" pitchFamily="18" charset="0"/>
                <a:ea typeface="Arial"/>
                <a:cs typeface="Arial"/>
              </a:rPr>
              <a:t>The Ads of products will be pushed to the phones using another service named “</a:t>
            </a:r>
            <a:r>
              <a:rPr lang="en-US" sz="4100" dirty="0" err="1">
                <a:solidFill>
                  <a:schemeClr val="bg2">
                    <a:lumMod val="10000"/>
                  </a:schemeClr>
                </a:solidFill>
                <a:latin typeface="Cambria" panose="02040503050406030204" pitchFamily="18" charset="0"/>
                <a:ea typeface="Arial"/>
                <a:cs typeface="Arial"/>
              </a:rPr>
              <a:t>Adups</a:t>
            </a:r>
            <a:r>
              <a:rPr lang="en-US" sz="4100" dirty="0">
                <a:solidFill>
                  <a:schemeClr val="bg2">
                    <a:lumMod val="10000"/>
                  </a:schemeClr>
                </a:solidFill>
                <a:latin typeface="Cambria" panose="02040503050406030204" pitchFamily="18" charset="0"/>
                <a:ea typeface="Arial"/>
                <a:cs typeface="Arial"/>
              </a:rPr>
              <a:t>”. Then the application in scope will do the following</a:t>
            </a:r>
          </a:p>
          <a:p>
            <a:pPr marL="571500" marR="0" lvl="0" indent="-571500" algn="just" rtl="0">
              <a:lnSpc>
                <a:spcPct val="100000"/>
              </a:lnSpc>
              <a:spcBef>
                <a:spcPts val="2400"/>
              </a:spcBef>
              <a:spcAft>
                <a:spcPts val="0"/>
              </a:spcAft>
              <a:buSzPct val="75000"/>
              <a:buFont typeface="Wingdings" panose="05000000000000000000" pitchFamily="2" charset="2"/>
              <a:buChar char="Ø"/>
            </a:pPr>
            <a:r>
              <a:rPr lang="en-US" sz="4100" b="0" i="0" u="none" strike="noStrike" cap="none" dirty="0">
                <a:solidFill>
                  <a:schemeClr val="bg2">
                    <a:lumMod val="10000"/>
                  </a:schemeClr>
                </a:solidFill>
                <a:latin typeface="Cambria" panose="02040503050406030204" pitchFamily="18" charset="0"/>
                <a:ea typeface="Arial"/>
                <a:cs typeface="Arial"/>
                <a:sym typeface="Arial"/>
              </a:rPr>
              <a:t>Provide a way to interact with the Ads</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4100" dirty="0">
                <a:solidFill>
                  <a:schemeClr val="bg2">
                    <a:lumMod val="10000"/>
                  </a:schemeClr>
                </a:solidFill>
                <a:latin typeface="Cambria" panose="02040503050406030204" pitchFamily="18" charset="0"/>
                <a:ea typeface="Arial"/>
                <a:cs typeface="Arial"/>
              </a:rPr>
              <a:t>Show the terms and conditions of using the app to the first time users that they must conform</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4100" dirty="0">
                <a:solidFill>
                  <a:schemeClr val="bg2">
                    <a:lumMod val="10000"/>
                  </a:schemeClr>
                </a:solidFill>
                <a:latin typeface="Cambria" panose="02040503050406030204" pitchFamily="18" charset="0"/>
                <a:ea typeface="Arial"/>
                <a:cs typeface="Arial"/>
              </a:rPr>
              <a:t>Provide a way to register if the user is not registered</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4100" b="0" i="0" u="none" strike="noStrike" cap="none" dirty="0">
                <a:solidFill>
                  <a:schemeClr val="bg2">
                    <a:lumMod val="10000"/>
                  </a:schemeClr>
                </a:solidFill>
                <a:latin typeface="Cambria" panose="02040503050406030204" pitchFamily="18" charset="0"/>
                <a:ea typeface="Arial"/>
                <a:cs typeface="Arial"/>
                <a:sym typeface="Arial"/>
              </a:rPr>
              <a:t>Show the detailed information about the advertised product</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4100" dirty="0">
                <a:solidFill>
                  <a:schemeClr val="bg2">
                    <a:lumMod val="10000"/>
                  </a:schemeClr>
                </a:solidFill>
                <a:latin typeface="Cambria" panose="02040503050406030204" pitchFamily="18" charset="0"/>
                <a:ea typeface="Arial"/>
                <a:cs typeface="Arial"/>
              </a:rPr>
              <a:t>Provide a way to proceed to purchase</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4100" b="0" i="0" u="none" strike="noStrike" cap="none" dirty="0">
                <a:solidFill>
                  <a:schemeClr val="bg2">
                    <a:lumMod val="10000"/>
                  </a:schemeClr>
                </a:solidFill>
                <a:latin typeface="Cambria" panose="02040503050406030204" pitchFamily="18" charset="0"/>
                <a:ea typeface="Arial"/>
                <a:cs typeface="Arial"/>
                <a:sym typeface="Arial"/>
              </a:rPr>
              <a:t>Provide a notification about the payment options </a:t>
            </a:r>
          </a:p>
        </p:txBody>
      </p:sp>
      <p:sp>
        <p:nvSpPr>
          <p:cNvPr id="34" name="Shape 100"/>
          <p:cNvSpPr txBox="1"/>
          <p:nvPr/>
        </p:nvSpPr>
        <p:spPr>
          <a:xfrm>
            <a:off x="21824365" y="6763412"/>
            <a:ext cx="9454948" cy="861900"/>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Requirements</a:t>
            </a:r>
          </a:p>
        </p:txBody>
      </p:sp>
      <p:sp>
        <p:nvSpPr>
          <p:cNvPr id="36" name="Shape 100"/>
          <p:cNvSpPr txBox="1"/>
          <p:nvPr/>
        </p:nvSpPr>
        <p:spPr>
          <a:xfrm>
            <a:off x="1638570" y="19836534"/>
            <a:ext cx="15096482" cy="709700"/>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System Design</a:t>
            </a:r>
          </a:p>
        </p:txBody>
      </p:sp>
      <p:sp>
        <p:nvSpPr>
          <p:cNvPr id="40" name="Shape 108"/>
          <p:cNvSpPr txBox="1"/>
          <p:nvPr/>
        </p:nvSpPr>
        <p:spPr>
          <a:xfrm>
            <a:off x="17523578" y="19823740"/>
            <a:ext cx="13791413" cy="7042163"/>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b="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b="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b="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b="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4100" dirty="0">
              <a:solidFill>
                <a:schemeClr val="tx1"/>
              </a:solidFill>
              <a:latin typeface="Cambria" panose="02040503050406030204" pitchFamily="18" charset="0"/>
              <a:ea typeface="Arial"/>
              <a:cs typeface="Arial"/>
            </a:endParaRPr>
          </a:p>
          <a:p>
            <a:pPr marL="0" marR="0" lvl="0" indent="0" algn="ctr" rtl="0">
              <a:lnSpc>
                <a:spcPct val="100000"/>
              </a:lnSpc>
              <a:spcBef>
                <a:spcPts val="2400"/>
              </a:spcBef>
              <a:spcAft>
                <a:spcPts val="0"/>
              </a:spcAft>
              <a:buClr>
                <a:srgbClr val="336699"/>
              </a:buClr>
              <a:buSzPct val="25000"/>
              <a:buFont typeface="Arial"/>
              <a:buNone/>
            </a:pPr>
            <a:r>
              <a:rPr lang="en-US" sz="3200" b="1" i="0" u="none" strike="noStrike" cap="none" dirty="0">
                <a:solidFill>
                  <a:schemeClr val="tx1"/>
                </a:solidFill>
                <a:latin typeface="Cambria" panose="02040503050406030204" pitchFamily="18" charset="0"/>
                <a:ea typeface="Arial"/>
                <a:cs typeface="Arial"/>
                <a:sym typeface="Arial"/>
              </a:rPr>
              <a:t>Relationships among the major conceptual objects of the system</a:t>
            </a:r>
          </a:p>
        </p:txBody>
      </p:sp>
      <p:sp>
        <p:nvSpPr>
          <p:cNvPr id="41" name="Shape 100"/>
          <p:cNvSpPr txBox="1"/>
          <p:nvPr/>
        </p:nvSpPr>
        <p:spPr>
          <a:xfrm>
            <a:off x="17523578" y="19823742"/>
            <a:ext cx="13791413" cy="722492"/>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Object Design</a:t>
            </a:r>
          </a:p>
        </p:txBody>
      </p:sp>
      <p:sp>
        <p:nvSpPr>
          <p:cNvPr id="45" name="Shape 108"/>
          <p:cNvSpPr txBox="1"/>
          <p:nvPr/>
        </p:nvSpPr>
        <p:spPr>
          <a:xfrm>
            <a:off x="21860043" y="27475744"/>
            <a:ext cx="9454948" cy="6449957"/>
          </a:xfrm>
          <a:prstGeom prst="rect">
            <a:avLst/>
          </a:prstGeom>
          <a:solidFill>
            <a:schemeClr val="bg1"/>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320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i="0" u="none" strike="noStrike" cap="none" dirty="0">
              <a:solidFill>
                <a:schemeClr val="tx1"/>
              </a:solidFill>
              <a:latin typeface="Cambria" panose="02040503050406030204" pitchFamily="18" charset="0"/>
              <a:ea typeface="Arial"/>
              <a:cs typeface="Arial"/>
              <a:sym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dirty="0">
              <a:solidFill>
                <a:schemeClr val="tx1"/>
              </a:solidFill>
              <a:latin typeface="Cambria" panose="02040503050406030204" pitchFamily="18" charset="0"/>
              <a:ea typeface="Arial"/>
              <a:cs typeface="Arial"/>
            </a:endParaRPr>
          </a:p>
          <a:p>
            <a:pPr marL="0" marR="0" lvl="0" indent="0" algn="just" rtl="0">
              <a:lnSpc>
                <a:spcPct val="100000"/>
              </a:lnSpc>
              <a:spcBef>
                <a:spcPts val="1200"/>
              </a:spcBef>
              <a:spcAft>
                <a:spcPts val="0"/>
              </a:spcAft>
              <a:buClr>
                <a:srgbClr val="336699"/>
              </a:buClr>
              <a:buSzPct val="25000"/>
              <a:buFont typeface="Arial"/>
              <a:buNone/>
            </a:pPr>
            <a:endParaRPr lang="en-US" sz="3200" dirty="0">
              <a:solidFill>
                <a:schemeClr val="tx1"/>
              </a:solidFill>
              <a:latin typeface="Cambria" panose="02040503050406030204" pitchFamily="18" charset="0"/>
              <a:ea typeface="Arial"/>
              <a:cs typeface="Arial"/>
            </a:endParaRPr>
          </a:p>
          <a:p>
            <a:pPr marL="0" marR="0" lvl="0" indent="0" algn="ctr" rtl="0">
              <a:lnSpc>
                <a:spcPct val="100000"/>
              </a:lnSpc>
              <a:spcBef>
                <a:spcPts val="3000"/>
              </a:spcBef>
              <a:spcAft>
                <a:spcPts val="0"/>
              </a:spcAft>
              <a:buClr>
                <a:srgbClr val="336699"/>
              </a:buClr>
              <a:buSzPct val="25000"/>
              <a:buFont typeface="Arial"/>
              <a:buNone/>
            </a:pPr>
            <a:r>
              <a:rPr lang="en-US" sz="2400" b="1" dirty="0">
                <a:solidFill>
                  <a:schemeClr val="tx1"/>
                </a:solidFill>
                <a:latin typeface="Cambria" panose="02040503050406030204" pitchFamily="18" charset="0"/>
                <a:ea typeface="Arial"/>
                <a:cs typeface="Arial"/>
              </a:rPr>
              <a:t>Tools, technologies and frameworks used in the implementation</a:t>
            </a:r>
          </a:p>
        </p:txBody>
      </p:sp>
      <p:sp>
        <p:nvSpPr>
          <p:cNvPr id="46" name="Shape 100"/>
          <p:cNvSpPr txBox="1"/>
          <p:nvPr/>
        </p:nvSpPr>
        <p:spPr>
          <a:xfrm>
            <a:off x="21860043" y="27475745"/>
            <a:ext cx="9454948" cy="894976"/>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Implementation</a:t>
            </a:r>
          </a:p>
        </p:txBody>
      </p:sp>
      <p:sp>
        <p:nvSpPr>
          <p:cNvPr id="47" name="Shape 108"/>
          <p:cNvSpPr txBox="1"/>
          <p:nvPr/>
        </p:nvSpPr>
        <p:spPr>
          <a:xfrm>
            <a:off x="11544506" y="27463370"/>
            <a:ext cx="9746454" cy="13486938"/>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i="0" u="none" strike="noStrike" cap="none" dirty="0">
              <a:solidFill>
                <a:schemeClr val="tx1"/>
              </a:solidFill>
              <a:latin typeface="Cambria" panose="02040503050406030204" pitchFamily="18" charset="0"/>
              <a:ea typeface="Arial"/>
              <a:cs typeface="Arial"/>
              <a:sym typeface="Arial"/>
            </a:endParaRPr>
          </a:p>
        </p:txBody>
      </p:sp>
      <p:sp>
        <p:nvSpPr>
          <p:cNvPr id="48" name="Shape 100"/>
          <p:cNvSpPr txBox="1"/>
          <p:nvPr/>
        </p:nvSpPr>
        <p:spPr>
          <a:xfrm>
            <a:off x="11574003" y="27475745"/>
            <a:ext cx="9707572" cy="936992"/>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Screenshots</a:t>
            </a:r>
          </a:p>
        </p:txBody>
      </p:sp>
      <p:sp>
        <p:nvSpPr>
          <p:cNvPr id="49" name="Shape 108"/>
          <p:cNvSpPr txBox="1"/>
          <p:nvPr/>
        </p:nvSpPr>
        <p:spPr>
          <a:xfrm>
            <a:off x="21874991" y="34529298"/>
            <a:ext cx="9454948" cy="6391514"/>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3800" i="0" u="none" strike="noStrike" cap="none" dirty="0">
              <a:solidFill>
                <a:schemeClr val="bg2">
                  <a:lumMod val="10000"/>
                </a:schemeClr>
              </a:solidFill>
              <a:latin typeface="Cambria" panose="02040503050406030204" pitchFamily="18" charset="0"/>
              <a:ea typeface="Arial"/>
              <a:cs typeface="Arial"/>
              <a:sym typeface="Arial"/>
            </a:endParaRPr>
          </a:p>
          <a:p>
            <a:pPr marL="0" marR="0" lvl="0" indent="0" algn="just" rtl="0">
              <a:lnSpc>
                <a:spcPct val="100000"/>
              </a:lnSpc>
              <a:spcBef>
                <a:spcPts val="2400"/>
              </a:spcBef>
              <a:spcAft>
                <a:spcPts val="0"/>
              </a:spcAft>
              <a:buClr>
                <a:srgbClr val="336699"/>
              </a:buClr>
              <a:buSzPct val="25000"/>
              <a:buFont typeface="Arial"/>
              <a:buNone/>
            </a:pPr>
            <a:r>
              <a:rPr lang="en-US" sz="3800" dirty="0">
                <a:solidFill>
                  <a:schemeClr val="bg2">
                    <a:lumMod val="10000"/>
                  </a:schemeClr>
                </a:solidFill>
                <a:latin typeface="Cambria" panose="02040503050406030204" pitchFamily="18" charset="0"/>
                <a:ea typeface="Arial"/>
                <a:cs typeface="Arial"/>
              </a:rPr>
              <a:t>The phone shopping network will enable a new horizon of opportunities for both the end users and the service providers. The end users i.e. the low income families can be able to get great offers of savings. At the same time the  service providers of the life line program can be able to generate revenue from the phones that remains under utilized other wise.</a:t>
            </a:r>
            <a:endParaRPr lang="en-US" sz="3800" i="0" u="none" strike="noStrike" cap="none" dirty="0">
              <a:solidFill>
                <a:schemeClr val="bg2">
                  <a:lumMod val="10000"/>
                </a:schemeClr>
              </a:solidFill>
              <a:latin typeface="Cambria" panose="02040503050406030204" pitchFamily="18" charset="0"/>
              <a:ea typeface="Arial"/>
              <a:cs typeface="Arial"/>
              <a:sym typeface="Arial"/>
            </a:endParaRPr>
          </a:p>
        </p:txBody>
      </p:sp>
      <p:sp>
        <p:nvSpPr>
          <p:cNvPr id="50" name="Shape 100"/>
          <p:cNvSpPr txBox="1"/>
          <p:nvPr/>
        </p:nvSpPr>
        <p:spPr>
          <a:xfrm>
            <a:off x="21874991" y="34529298"/>
            <a:ext cx="9454948" cy="886867"/>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Summary</a:t>
            </a:r>
          </a:p>
        </p:txBody>
      </p:sp>
      <p:sp>
        <p:nvSpPr>
          <p:cNvPr id="51" name="Shape 108"/>
          <p:cNvSpPr txBox="1"/>
          <p:nvPr/>
        </p:nvSpPr>
        <p:spPr>
          <a:xfrm>
            <a:off x="1638570" y="27451356"/>
            <a:ext cx="9454948" cy="13486938"/>
          </a:xfrm>
          <a:prstGeom prst="rect">
            <a:avLst/>
          </a:prstGeom>
          <a:solidFill>
            <a:srgbClr val="FFE6CC"/>
          </a:solidFill>
          <a:ln>
            <a:solidFill>
              <a:srgbClr val="002060"/>
            </a:solid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t" anchorCtr="0">
            <a:noAutofit/>
          </a:bodyPr>
          <a:lstStyle/>
          <a:p>
            <a:pPr marL="0" marR="0" lvl="0" indent="0" algn="just" rtl="0">
              <a:lnSpc>
                <a:spcPct val="100000"/>
              </a:lnSpc>
              <a:spcBef>
                <a:spcPts val="1200"/>
              </a:spcBef>
              <a:spcAft>
                <a:spcPts val="0"/>
              </a:spcAft>
              <a:buClr>
                <a:srgbClr val="336699"/>
              </a:buClr>
              <a:buSzPct val="25000"/>
              <a:buFont typeface="Arial"/>
              <a:buNone/>
            </a:pPr>
            <a:endParaRPr lang="en-US" sz="4100" i="0" u="none" strike="noStrike" cap="none" dirty="0">
              <a:solidFill>
                <a:schemeClr val="bg2">
                  <a:lumMod val="10000"/>
                </a:schemeClr>
              </a:solidFill>
              <a:latin typeface="Cambria" panose="02040503050406030204" pitchFamily="18" charset="0"/>
              <a:ea typeface="Arial"/>
              <a:cs typeface="Arial"/>
              <a:sym typeface="Arial"/>
            </a:endParaRPr>
          </a:p>
          <a:p>
            <a:pPr marL="571500" marR="0" lvl="0" indent="-571500" algn="just" rtl="0">
              <a:lnSpc>
                <a:spcPct val="100000"/>
              </a:lnSpc>
              <a:spcBef>
                <a:spcPts val="2400"/>
              </a:spcBef>
              <a:spcAft>
                <a:spcPts val="0"/>
              </a:spcAft>
              <a:buSzPct val="75000"/>
              <a:buFont typeface="Wingdings" panose="05000000000000000000" pitchFamily="2" charset="2"/>
              <a:buChar char="q"/>
            </a:pPr>
            <a:r>
              <a:rPr lang="en-US" sz="4100" b="1" dirty="0">
                <a:solidFill>
                  <a:schemeClr val="bg2">
                    <a:lumMod val="10000"/>
                  </a:schemeClr>
                </a:solidFill>
                <a:latin typeface="Cambria" panose="02040503050406030204" pitchFamily="18" charset="0"/>
                <a:ea typeface="Arial"/>
                <a:cs typeface="Arial"/>
              </a:rPr>
              <a:t>Test case 1 (Sunny day)</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i="0" u="none" strike="noStrike" cap="none" dirty="0">
                <a:solidFill>
                  <a:schemeClr val="bg2">
                    <a:lumMod val="10000"/>
                  </a:schemeClr>
                </a:solidFill>
                <a:latin typeface="Cambria" panose="02040503050406030204" pitchFamily="18" charset="0"/>
                <a:ea typeface="Arial"/>
                <a:cs typeface="Arial"/>
                <a:sym typeface="Arial"/>
              </a:rPr>
              <a:t>Purpose:</a:t>
            </a:r>
            <a:r>
              <a:rPr lang="en-US" sz="3200" i="0" u="none" strike="noStrike" cap="none" dirty="0">
                <a:solidFill>
                  <a:schemeClr val="bg2">
                    <a:lumMod val="10000"/>
                  </a:schemeClr>
                </a:solidFill>
                <a:latin typeface="Cambria" panose="02040503050406030204" pitchFamily="18" charset="0"/>
                <a:ea typeface="Arial"/>
                <a:cs typeface="Arial"/>
                <a:sym typeface="Arial"/>
              </a:rPr>
              <a:t> To ensure that the user must conform the terms and conditions</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dirty="0">
                <a:solidFill>
                  <a:schemeClr val="bg2">
                    <a:lumMod val="10000"/>
                  </a:schemeClr>
                </a:solidFill>
                <a:latin typeface="Cambria" panose="02040503050406030204" pitchFamily="18" charset="0"/>
                <a:ea typeface="Arial"/>
                <a:cs typeface="Arial"/>
              </a:rPr>
              <a:t>Precondition:</a:t>
            </a:r>
            <a:r>
              <a:rPr lang="en-US" sz="3200" dirty="0">
                <a:solidFill>
                  <a:schemeClr val="bg2">
                    <a:lumMod val="10000"/>
                  </a:schemeClr>
                </a:solidFill>
                <a:latin typeface="Cambria" panose="02040503050406030204" pitchFamily="18" charset="0"/>
                <a:ea typeface="Arial"/>
                <a:cs typeface="Arial"/>
              </a:rPr>
              <a:t> The mobile app is launched for the first time</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i="0" u="none" strike="noStrike" cap="none" dirty="0">
                <a:solidFill>
                  <a:schemeClr val="bg2">
                    <a:lumMod val="10000"/>
                  </a:schemeClr>
                </a:solidFill>
                <a:latin typeface="Cambria" panose="02040503050406030204" pitchFamily="18" charset="0"/>
                <a:ea typeface="Arial"/>
                <a:cs typeface="Arial"/>
                <a:sym typeface="Arial"/>
              </a:rPr>
              <a:t>Expected Result:</a:t>
            </a:r>
            <a:r>
              <a:rPr lang="en-US" sz="3200" i="0" u="none" strike="noStrike" cap="none" dirty="0">
                <a:solidFill>
                  <a:schemeClr val="bg2">
                    <a:lumMod val="10000"/>
                  </a:schemeClr>
                </a:solidFill>
                <a:latin typeface="Cambria" panose="02040503050406030204" pitchFamily="18" charset="0"/>
                <a:ea typeface="Arial"/>
                <a:cs typeface="Arial"/>
                <a:sym typeface="Arial"/>
              </a:rPr>
              <a:t> The terms and conditions page is shown and the user must accept.</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dirty="0">
                <a:solidFill>
                  <a:schemeClr val="bg2">
                    <a:lumMod val="10000"/>
                  </a:schemeClr>
                </a:solidFill>
                <a:latin typeface="Cambria" panose="02040503050406030204" pitchFamily="18" charset="0"/>
                <a:ea typeface="Arial"/>
                <a:cs typeface="Arial"/>
              </a:rPr>
              <a:t>Actual Result:</a:t>
            </a:r>
            <a:r>
              <a:rPr lang="en-US" sz="3200" dirty="0">
                <a:solidFill>
                  <a:schemeClr val="bg2">
                    <a:lumMod val="10000"/>
                  </a:schemeClr>
                </a:solidFill>
                <a:latin typeface="Cambria" panose="02040503050406030204" pitchFamily="18" charset="0"/>
                <a:ea typeface="Arial"/>
                <a:cs typeface="Arial"/>
              </a:rPr>
              <a:t> The terms and conditions page is shown. The user must accept to proceed. If does not accept, the terms and conditions screen will be continued to be shown</a:t>
            </a:r>
          </a:p>
          <a:p>
            <a:pPr marL="571500" marR="0" lvl="0" indent="-571500" algn="just" rtl="0">
              <a:lnSpc>
                <a:spcPct val="100000"/>
              </a:lnSpc>
              <a:spcBef>
                <a:spcPts val="2400"/>
              </a:spcBef>
              <a:spcAft>
                <a:spcPts val="0"/>
              </a:spcAft>
              <a:buSzPct val="75000"/>
              <a:buFont typeface="Wingdings" panose="05000000000000000000" pitchFamily="2" charset="2"/>
              <a:buChar char="q"/>
            </a:pPr>
            <a:r>
              <a:rPr lang="en-US" sz="4100" b="1" i="0" u="none" strike="noStrike" cap="none" dirty="0">
                <a:solidFill>
                  <a:schemeClr val="bg2">
                    <a:lumMod val="10000"/>
                  </a:schemeClr>
                </a:solidFill>
                <a:latin typeface="Cambria" panose="02040503050406030204" pitchFamily="18" charset="0"/>
                <a:ea typeface="Arial"/>
                <a:cs typeface="Arial"/>
                <a:sym typeface="Arial"/>
              </a:rPr>
              <a:t>Test case 2 (Rainy Day)</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dirty="0">
                <a:solidFill>
                  <a:schemeClr val="bg2">
                    <a:lumMod val="10000"/>
                  </a:schemeClr>
                </a:solidFill>
                <a:latin typeface="Cambria" panose="02040503050406030204" pitchFamily="18" charset="0"/>
                <a:ea typeface="Arial"/>
                <a:cs typeface="Arial"/>
              </a:rPr>
              <a:t>Purpose:</a:t>
            </a:r>
            <a:r>
              <a:rPr lang="en-US" sz="3200" dirty="0">
                <a:solidFill>
                  <a:schemeClr val="bg2">
                    <a:lumMod val="10000"/>
                  </a:schemeClr>
                </a:solidFill>
                <a:latin typeface="Cambria" panose="02040503050406030204" pitchFamily="18" charset="0"/>
                <a:ea typeface="Arial"/>
                <a:cs typeface="Arial"/>
              </a:rPr>
              <a:t> To test if the user provides a unique “username” during registration.</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i="0" u="none" strike="noStrike" cap="none" dirty="0">
                <a:solidFill>
                  <a:schemeClr val="bg2">
                    <a:lumMod val="10000"/>
                  </a:schemeClr>
                </a:solidFill>
                <a:latin typeface="Cambria" panose="02040503050406030204" pitchFamily="18" charset="0"/>
                <a:ea typeface="Arial"/>
                <a:cs typeface="Arial"/>
                <a:sym typeface="Arial"/>
              </a:rPr>
              <a:t>Precondition:</a:t>
            </a:r>
            <a:r>
              <a:rPr lang="en-US" sz="3200" i="0" u="none" strike="noStrike" cap="none" dirty="0">
                <a:solidFill>
                  <a:schemeClr val="bg2">
                    <a:lumMod val="10000"/>
                  </a:schemeClr>
                </a:solidFill>
                <a:latin typeface="Cambria" panose="02040503050406030204" pitchFamily="18" charset="0"/>
                <a:ea typeface="Arial"/>
                <a:cs typeface="Arial"/>
                <a:sym typeface="Arial"/>
              </a:rPr>
              <a:t> The tester provides already existing username during registration and provides valid information to all other required fields </a:t>
            </a:r>
            <a:endParaRPr lang="en-US" sz="3200" dirty="0">
              <a:solidFill>
                <a:schemeClr val="bg2">
                  <a:lumMod val="10000"/>
                </a:schemeClr>
              </a:solidFill>
              <a:latin typeface="Cambria" panose="02040503050406030204" pitchFamily="18" charset="0"/>
              <a:ea typeface="Arial"/>
              <a:cs typeface="Arial"/>
            </a:endParaRP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dirty="0">
                <a:solidFill>
                  <a:schemeClr val="bg2">
                    <a:lumMod val="10000"/>
                  </a:schemeClr>
                </a:solidFill>
                <a:latin typeface="Cambria" panose="02040503050406030204" pitchFamily="18" charset="0"/>
                <a:ea typeface="Arial"/>
                <a:cs typeface="Arial"/>
              </a:rPr>
              <a:t>Expected Result:</a:t>
            </a:r>
            <a:r>
              <a:rPr lang="en-US" sz="3200" dirty="0">
                <a:solidFill>
                  <a:schemeClr val="bg2">
                    <a:lumMod val="10000"/>
                  </a:schemeClr>
                </a:solidFill>
                <a:latin typeface="Cambria" panose="02040503050406030204" pitchFamily="18" charset="0"/>
                <a:ea typeface="Arial"/>
                <a:cs typeface="Arial"/>
              </a:rPr>
              <a:t>  The system fails to create a user for the provided username</a:t>
            </a:r>
          </a:p>
          <a:p>
            <a:pPr marL="571500" marR="0" lvl="0" indent="-571500" algn="just" rtl="0">
              <a:lnSpc>
                <a:spcPct val="100000"/>
              </a:lnSpc>
              <a:spcBef>
                <a:spcPts val="600"/>
              </a:spcBef>
              <a:spcAft>
                <a:spcPts val="0"/>
              </a:spcAft>
              <a:buSzPct val="75000"/>
              <a:buFont typeface="Wingdings" panose="05000000000000000000" pitchFamily="2" charset="2"/>
              <a:buChar char="Ø"/>
            </a:pPr>
            <a:r>
              <a:rPr lang="en-US" sz="3200" b="1" i="0" u="none" strike="noStrike" cap="none" dirty="0">
                <a:solidFill>
                  <a:schemeClr val="bg2">
                    <a:lumMod val="10000"/>
                  </a:schemeClr>
                </a:solidFill>
                <a:latin typeface="Cambria" panose="02040503050406030204" pitchFamily="18" charset="0"/>
                <a:ea typeface="Arial"/>
                <a:cs typeface="Arial"/>
                <a:sym typeface="Arial"/>
              </a:rPr>
              <a:t>Actual result:</a:t>
            </a:r>
            <a:r>
              <a:rPr lang="en-US" sz="3200" i="0" u="none" strike="noStrike" cap="none" dirty="0">
                <a:solidFill>
                  <a:schemeClr val="bg2">
                    <a:lumMod val="10000"/>
                  </a:schemeClr>
                </a:solidFill>
                <a:latin typeface="Cambria" panose="02040503050406030204" pitchFamily="18" charset="0"/>
                <a:ea typeface="Arial"/>
                <a:cs typeface="Arial"/>
                <a:sym typeface="Arial"/>
              </a:rPr>
              <a:t> The server application fails by raising an exception mentioning that a user is already present with the provided userna</a:t>
            </a:r>
            <a:r>
              <a:rPr lang="en-US" sz="3200" dirty="0">
                <a:solidFill>
                  <a:schemeClr val="bg2">
                    <a:lumMod val="10000"/>
                  </a:schemeClr>
                </a:solidFill>
                <a:latin typeface="Cambria" panose="02040503050406030204" pitchFamily="18" charset="0"/>
                <a:ea typeface="Arial"/>
                <a:cs typeface="Arial"/>
              </a:rPr>
              <a:t>me.</a:t>
            </a:r>
            <a:endParaRPr lang="en-US" sz="3200" i="0" u="none" strike="noStrike" cap="none" dirty="0">
              <a:solidFill>
                <a:schemeClr val="bg2">
                  <a:lumMod val="10000"/>
                </a:schemeClr>
              </a:solidFill>
              <a:latin typeface="Cambria" panose="02040503050406030204" pitchFamily="18" charset="0"/>
              <a:ea typeface="Arial"/>
              <a:cs typeface="Arial"/>
              <a:sym typeface="Arial"/>
            </a:endParaRPr>
          </a:p>
        </p:txBody>
      </p:sp>
      <p:sp>
        <p:nvSpPr>
          <p:cNvPr id="52" name="Shape 100"/>
          <p:cNvSpPr txBox="1"/>
          <p:nvPr/>
        </p:nvSpPr>
        <p:spPr>
          <a:xfrm>
            <a:off x="1651818" y="27451357"/>
            <a:ext cx="9441699" cy="936992"/>
          </a:xfrm>
          <a:prstGeom prst="rect">
            <a:avLst/>
          </a:prstGeom>
          <a:solidFill>
            <a:schemeClr val="accent3"/>
          </a:solidFill>
          <a:ln>
            <a:solidFill>
              <a:srgbClr val="002060"/>
            </a:solidFill>
            <a:headEnd type="none" w="med" len="med"/>
            <a:tailEnd type="none" w="med" len="med"/>
          </a:ln>
          <a:effectLst/>
          <a:scene3d>
            <a:camera prst="orthographicFront">
              <a:rot lat="0" lon="0" rev="0"/>
            </a:camera>
            <a:lightRig rig="brightRoom" dir="t">
              <a:rot lat="0" lon="0" rev="600000"/>
            </a:lightRig>
          </a:scene3d>
          <a:sp3d prstMaterial="metal">
            <a:bevelT w="38100" h="57150" prst="angle"/>
          </a:sp3d>
        </p:spPr>
        <p:style>
          <a:lnRef idx="3">
            <a:schemeClr val="lt1"/>
          </a:lnRef>
          <a:fillRef idx="1">
            <a:schemeClr val="accent3"/>
          </a:fillRef>
          <a:effectRef idx="1">
            <a:schemeClr val="accent3"/>
          </a:effectRef>
          <a:fontRef idx="minor">
            <a:schemeClr val="lt1"/>
          </a:fontRef>
        </p:style>
        <p:txBody>
          <a:bodyPr lIns="98650" tIns="49325" rIns="98650" bIns="49325" anchor="ctr"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chemeClr val="bg2">
                    <a:lumMod val="10000"/>
                  </a:schemeClr>
                </a:solidFill>
                <a:latin typeface="Arial"/>
                <a:ea typeface="Arial"/>
                <a:cs typeface="Arial"/>
                <a:sym typeface="Arial"/>
              </a:rPr>
              <a:t>Verification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231" y="266903"/>
            <a:ext cx="2259745" cy="11569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748968"/>
            <a:ext cx="4343409" cy="136245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18059" y="28728165"/>
            <a:ext cx="2967020" cy="6151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53812" y="29429732"/>
            <a:ext cx="2248365" cy="718309"/>
          </a:xfrm>
          <a:prstGeom prst="rect">
            <a:avLst/>
          </a:prstGeom>
        </p:spPr>
      </p:pic>
      <p:pic>
        <p:nvPicPr>
          <p:cNvPr id="1026" name="Picture 2" descr="http://1.bp.blogspot.com/-hbkD-_HaRxc/UjfvUtLXAhI/AAAAAAAABxY/JnJXW64OIjA/s1600/Bootstrap_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9396" y="32834641"/>
            <a:ext cx="2671974" cy="5876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92882" y="28563928"/>
            <a:ext cx="1245212" cy="2316094"/>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99396" y="32073836"/>
            <a:ext cx="2671974" cy="638002"/>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242910" y="30332191"/>
            <a:ext cx="2836575" cy="759955"/>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83813" y="30900239"/>
            <a:ext cx="1663349" cy="1250893"/>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291260" y="32255957"/>
            <a:ext cx="2431367" cy="911763"/>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188732" y="28613218"/>
            <a:ext cx="2825092" cy="601435"/>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99396" y="29467510"/>
            <a:ext cx="2614427" cy="2390589"/>
          </a:xfrm>
          <a:prstGeom prst="rect">
            <a:avLst/>
          </a:prstGeom>
        </p:spPr>
      </p:pic>
      <p:pic>
        <p:nvPicPr>
          <p:cNvPr id="37" name="Picture 3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04363" y="31472943"/>
            <a:ext cx="1777144" cy="382087"/>
          </a:xfrm>
          <a:prstGeom prst="rect">
            <a:avLst/>
          </a:prstGeom>
        </p:spPr>
      </p:pic>
      <p:pic>
        <p:nvPicPr>
          <p:cNvPr id="53" name="Picture 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405016" y="32027286"/>
            <a:ext cx="1025471" cy="259384"/>
          </a:xfrm>
          <a:prstGeom prst="rect">
            <a:avLst/>
          </a:prstGeom>
        </p:spPr>
      </p:pic>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406011" y="32426738"/>
            <a:ext cx="2048952" cy="986249"/>
          </a:xfrm>
          <a:prstGeom prst="rect">
            <a:avLst/>
          </a:prstGeom>
        </p:spPr>
      </p:pic>
      <p:pic>
        <p:nvPicPr>
          <p:cNvPr id="55" name="Picture 5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415419" y="28638132"/>
            <a:ext cx="8186289" cy="6148315"/>
          </a:xfrm>
          <a:prstGeom prst="rect">
            <a:avLst/>
          </a:prstGeom>
        </p:spPr>
      </p:pic>
      <p:sp>
        <p:nvSpPr>
          <p:cNvPr id="56" name="TextBox 55"/>
          <p:cNvSpPr txBox="1"/>
          <p:nvPr/>
        </p:nvSpPr>
        <p:spPr>
          <a:xfrm>
            <a:off x="9208014" y="20730384"/>
            <a:ext cx="7239000" cy="5940088"/>
          </a:xfrm>
          <a:prstGeom prst="rect">
            <a:avLst/>
          </a:prstGeom>
          <a:noFill/>
          <a:ln>
            <a:solidFill>
              <a:srgbClr val="002060"/>
            </a:solidFill>
          </a:ln>
        </p:spPr>
        <p:txBody>
          <a:bodyPr wrap="square" bIns="0" rtlCol="0">
            <a:spAutoFit/>
          </a:bodyPr>
          <a:lstStyle/>
          <a:p>
            <a:pPr marL="457200" indent="-457200">
              <a:buSzPct val="75000"/>
              <a:buFont typeface="Wingdings" panose="05000000000000000000" pitchFamily="2" charset="2"/>
              <a:buChar char="v"/>
            </a:pPr>
            <a:r>
              <a:rPr lang="en-US" sz="3200" dirty="0">
                <a:solidFill>
                  <a:schemeClr val="bg2">
                    <a:lumMod val="10000"/>
                  </a:schemeClr>
                </a:solidFill>
                <a:latin typeface="Cambria" panose="02040503050406030204" pitchFamily="18" charset="0"/>
              </a:rPr>
              <a:t>Primary architecture is </a:t>
            </a:r>
            <a:r>
              <a:rPr lang="en-US" sz="3200" b="1" dirty="0">
                <a:solidFill>
                  <a:schemeClr val="bg2">
                    <a:lumMod val="10000"/>
                  </a:schemeClr>
                </a:solidFill>
                <a:latin typeface="Cambria" panose="02040503050406030204" pitchFamily="18" charset="0"/>
              </a:rPr>
              <a:t>Server-Client</a:t>
            </a:r>
            <a:r>
              <a:rPr lang="en-US" sz="3200" dirty="0">
                <a:solidFill>
                  <a:schemeClr val="bg2">
                    <a:lumMod val="10000"/>
                  </a:schemeClr>
                </a:solidFill>
                <a:latin typeface="Cambria" panose="02040503050406030204" pitchFamily="18" charset="0"/>
              </a:rPr>
              <a:t> </a:t>
            </a:r>
          </a:p>
          <a:p>
            <a:pPr marL="457200"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Internal components mostly follow MVC</a:t>
            </a:r>
          </a:p>
          <a:p>
            <a:pPr marL="457200" indent="-457200">
              <a:spcBef>
                <a:spcPts val="600"/>
              </a:spcBef>
              <a:buSzPct val="75000"/>
              <a:buFont typeface="Wingdings" panose="05000000000000000000" pitchFamily="2" charset="2"/>
              <a:buChar char="v"/>
            </a:pPr>
            <a:r>
              <a:rPr lang="en-US" sz="3200" b="1" dirty="0">
                <a:solidFill>
                  <a:schemeClr val="bg2">
                    <a:lumMod val="10000"/>
                  </a:schemeClr>
                </a:solidFill>
                <a:latin typeface="Cambria" panose="02040503050406030204" pitchFamily="18" charset="0"/>
              </a:rPr>
              <a:t>Client side – MVC and MVVM</a:t>
            </a:r>
          </a:p>
          <a:p>
            <a:pPr marL="457200"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Android mobile application</a:t>
            </a:r>
          </a:p>
          <a:p>
            <a:pPr marL="457200"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Web-based management console</a:t>
            </a:r>
          </a:p>
          <a:p>
            <a:pPr marL="457200" lvl="1" indent="-457200">
              <a:spcBef>
                <a:spcPts val="600"/>
              </a:spcBef>
              <a:buSzPct val="75000"/>
              <a:buFont typeface="Wingdings" panose="05000000000000000000" pitchFamily="2" charset="2"/>
              <a:buChar char="v"/>
            </a:pPr>
            <a:r>
              <a:rPr lang="en-US" sz="3200" b="1" dirty="0">
                <a:solidFill>
                  <a:schemeClr val="bg2">
                    <a:lumMod val="10000"/>
                  </a:schemeClr>
                </a:solidFill>
                <a:latin typeface="Cambria" panose="02040503050406030204" pitchFamily="18" charset="0"/>
              </a:rPr>
              <a:t>Server side - Layered</a:t>
            </a:r>
          </a:p>
          <a:p>
            <a:pPr marL="457200" lvl="1"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REST Web-service endpoints</a:t>
            </a:r>
          </a:p>
          <a:p>
            <a:pPr marL="457200" lvl="1"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API layer</a:t>
            </a:r>
          </a:p>
          <a:p>
            <a:pPr marL="457200" lvl="1"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Business logic layer realizing the API</a:t>
            </a:r>
          </a:p>
          <a:p>
            <a:pPr marL="457200" lvl="1"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Data Access Layer (JPA and Hibernate)</a:t>
            </a:r>
          </a:p>
          <a:p>
            <a:pPr marL="457200" lvl="1" indent="-457200">
              <a:buSzPct val="100000"/>
              <a:buFont typeface="Wingdings" panose="05000000000000000000" pitchFamily="2" charset="2"/>
              <a:buChar char="§"/>
            </a:pPr>
            <a:r>
              <a:rPr lang="en-US" sz="3000" dirty="0">
                <a:solidFill>
                  <a:schemeClr val="bg2">
                    <a:lumMod val="10000"/>
                  </a:schemeClr>
                </a:solidFill>
                <a:latin typeface="Cambria" panose="02040503050406030204" pitchFamily="18" charset="0"/>
              </a:rPr>
              <a:t>Dependency Injection to connect layers</a:t>
            </a:r>
          </a:p>
          <a:p>
            <a:pPr marL="457200" lvl="1" indent="-457200">
              <a:spcBef>
                <a:spcPts val="600"/>
              </a:spcBef>
              <a:buSzPct val="100000"/>
              <a:buFont typeface="Wingdings" panose="05000000000000000000" pitchFamily="2" charset="2"/>
              <a:buChar char="v"/>
            </a:pPr>
            <a:r>
              <a:rPr lang="en-US" sz="3200" b="1" dirty="0" err="1">
                <a:solidFill>
                  <a:schemeClr val="bg2">
                    <a:lumMod val="10000"/>
                  </a:schemeClr>
                </a:solidFill>
                <a:latin typeface="Cambria" panose="02040503050406030204" pitchFamily="18" charset="0"/>
              </a:rPr>
              <a:t>MariaDB</a:t>
            </a:r>
            <a:r>
              <a:rPr lang="en-US" sz="3200" b="1" dirty="0">
                <a:solidFill>
                  <a:schemeClr val="bg2">
                    <a:lumMod val="10000"/>
                  </a:schemeClr>
                </a:solidFill>
                <a:latin typeface="Cambria" panose="02040503050406030204" pitchFamily="18" charset="0"/>
              </a:rPr>
              <a:t> database</a:t>
            </a:r>
            <a:endParaRPr lang="en-US" sz="3200" dirty="0">
              <a:solidFill>
                <a:schemeClr val="bg2">
                  <a:lumMod val="10000"/>
                </a:schemeClr>
              </a:solidFill>
              <a:latin typeface="Cambria" panose="02040503050406030204" pitchFamily="18" charset="0"/>
            </a:endParaRPr>
          </a:p>
        </p:txBody>
      </p:sp>
      <p:pic>
        <p:nvPicPr>
          <p:cNvPr id="57" name="Picture 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98487" y="20731004"/>
            <a:ext cx="7049610" cy="5936004"/>
          </a:xfrm>
          <a:prstGeom prst="rect">
            <a:avLst/>
          </a:prstGeom>
          <a:ln>
            <a:solidFill>
              <a:srgbClr val="002060"/>
            </a:solidFill>
          </a:ln>
        </p:spPr>
      </p:pic>
      <p:pic>
        <p:nvPicPr>
          <p:cNvPr id="60" name="Picture 5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823520" y="20853601"/>
            <a:ext cx="9191528" cy="5239171"/>
          </a:xfrm>
          <a:prstGeom prst="rect">
            <a:avLst/>
          </a:prstGeom>
        </p:spPr>
      </p:pic>
      <p:sp>
        <p:nvSpPr>
          <p:cNvPr id="61" name="TextBox 60"/>
          <p:cNvSpPr txBox="1"/>
          <p:nvPr/>
        </p:nvSpPr>
        <p:spPr>
          <a:xfrm>
            <a:off x="7138119" y="1510553"/>
            <a:ext cx="18377968" cy="1200329"/>
          </a:xfrm>
          <a:prstGeom prst="rect">
            <a:avLst/>
          </a:prstGeom>
          <a:noFill/>
        </p:spPr>
        <p:txBody>
          <a:bodyPr wrap="square" rtlCol="0">
            <a:spAutoFit/>
          </a:bodyPr>
          <a:lstStyle/>
          <a:p>
            <a:r>
              <a:rPr lang="en-US" sz="7200" dirty="0">
                <a:solidFill>
                  <a:schemeClr val="bg2">
                    <a:lumMod val="25000"/>
                  </a:schemeClr>
                </a:solidFill>
              </a:rPr>
              <a:t>Advanced Software Engineering – Fall  2016</a:t>
            </a:r>
          </a:p>
        </p:txBody>
      </p:sp>
      <p:pic>
        <p:nvPicPr>
          <p:cNvPr id="62" name="Picture 6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872934" y="1505061"/>
            <a:ext cx="1894694" cy="1894694"/>
          </a:xfrm>
          <a:prstGeom prst="rect">
            <a:avLst/>
          </a:prstGeom>
        </p:spPr>
      </p:pic>
      <p:pic>
        <p:nvPicPr>
          <p:cNvPr id="63" name="Picture 6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872934" y="3615492"/>
            <a:ext cx="4131066" cy="1765122"/>
          </a:xfrm>
          <a:prstGeom prst="rect">
            <a:avLst/>
          </a:prstGeom>
        </p:spPr>
      </p:pic>
      <p:pic>
        <p:nvPicPr>
          <p:cNvPr id="64" name="Picture 6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0031722" y="1437420"/>
            <a:ext cx="2007940" cy="2007940"/>
          </a:xfrm>
          <a:prstGeom prst="rect">
            <a:avLst/>
          </a:prstGeom>
        </p:spPr>
      </p:pic>
      <p:pic>
        <p:nvPicPr>
          <p:cNvPr id="65" name="Picture 6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708538" y="33658401"/>
            <a:ext cx="4017112" cy="7141533"/>
          </a:xfrm>
          <a:prstGeom prst="rect">
            <a:avLst/>
          </a:prstGeom>
        </p:spPr>
      </p:pic>
      <p:pic>
        <p:nvPicPr>
          <p:cNvPr id="67" name="Picture 6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213488" y="35366902"/>
            <a:ext cx="4819841" cy="5397954"/>
          </a:xfrm>
          <a:prstGeom prst="rect">
            <a:avLst/>
          </a:prstGeom>
        </p:spPr>
      </p:pic>
      <p:pic>
        <p:nvPicPr>
          <p:cNvPr id="68" name="Picture 6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14399" y="3512570"/>
            <a:ext cx="4343409" cy="2086691"/>
          </a:xfrm>
          <a:prstGeom prst="rect">
            <a:avLst/>
          </a:prstGeom>
        </p:spPr>
      </p:pic>
    </p:spTree>
    <p:extLst>
      <p:ext uri="{BB962C8B-B14F-4D97-AF65-F5344CB8AC3E}">
        <p14:creationId xmlns:p14="http://schemas.microsoft.com/office/powerpoint/2010/main" val="3931161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7">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F3D43B"/>
      </a:hlink>
      <a:folHlink>
        <a:srgbClr val="969696"/>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perspectiveFront" fov="60000">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Presentation7" id="{7020E7BE-DC98-4808-B223-8C933D3FD8B8}" vid="{F65B24F1-F9B7-4EAE-A9CD-C057821081C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TotalTime>
  <Words>650</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vt:lpstr>
      <vt:lpstr>Franklin Gothic Book</vt:lpstr>
      <vt:lpstr>Franklin Gothic Medium</vt:lpstr>
      <vt:lpstr>Wingdings</vt:lpstr>
      <vt:lpstr>Wingdings 2</vt:lpstr>
      <vt:lpstr>Presentation7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dewan mohammad moksedul alam</dc:creator>
  <cp:lastModifiedBy>Mksedul Alam</cp:lastModifiedBy>
  <cp:revision>104</cp:revision>
  <cp:lastPrinted>2016-11-28T18:48:58Z</cp:lastPrinted>
  <dcterms:modified xsi:type="dcterms:W3CDTF">2016-11-28T21:36:02Z</dcterms:modified>
</cp:coreProperties>
</file>