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62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1928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161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gif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492525" y="2082412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</a:t>
            </a: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2017</a:t>
            </a:r>
            <a:r>
              <a:rPr lang="en-US" sz="72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Summer</a:t>
            </a:r>
            <a:endParaRPr lang="en-US" sz="7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6000" b="1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Professional Program Management Syste</a:t>
            </a:r>
            <a:r>
              <a:rPr lang="en-US" sz="6000" b="1" dirty="0" smtClean="0">
                <a:solidFill>
                  <a:srgbClr val="3333CC"/>
                </a:solidFill>
              </a:rPr>
              <a:t>m</a:t>
            </a:r>
            <a:r>
              <a:rPr lang="en-US" sz="6000" b="1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6000" b="1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 smtClean="0">
                <a:solidFill>
                  <a:srgbClr val="3333CC"/>
                </a:solidFill>
              </a:rPr>
              <a:t>Jose Casanova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 dirty="0" err="1" smtClean="0">
                <a:solidFill>
                  <a:srgbClr val="3333CC"/>
                </a:solidFill>
              </a:rPr>
              <a:t>Nagarajan</a:t>
            </a:r>
            <a:r>
              <a:rPr lang="en-US" sz="3500" i="1" dirty="0" smtClean="0">
                <a:solidFill>
                  <a:srgbClr val="3333CC"/>
                </a:solidFill>
              </a:rPr>
              <a:t> </a:t>
            </a:r>
            <a:r>
              <a:rPr lang="en-US" sz="3500" i="1" dirty="0" err="1" smtClean="0">
                <a:solidFill>
                  <a:srgbClr val="3333CC"/>
                </a:solidFill>
              </a:rPr>
              <a:t>Prabakar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School of Information and Computing Sciences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500" b="0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4458724" y="44263477"/>
            <a:ext cx="35940595" cy="44249213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Provide secure central system for professional FIU students</a:t>
            </a:r>
            <a:r>
              <a:rPr lang="en-US" sz="4100" dirty="0" smtClean="0">
                <a:solidFill>
                  <a:srgbClr val="336699"/>
                </a:solidFill>
              </a:rPr>
              <a:t> taking courses.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Have ways for users to communicate with administrators.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100" dirty="0" smtClean="0">
              <a:solidFill>
                <a:srgbClr val="336699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</a:t>
            </a: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indent="-571500"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A general website exists, but has no management aspects to it.</a:t>
            </a:r>
          </a:p>
          <a:p>
            <a:pPr marL="571500" indent="-571500"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endParaRPr lang="en-US" sz="4100" dirty="0" smtClean="0">
              <a:solidFill>
                <a:srgbClr val="336699"/>
              </a:solidFill>
            </a:endParaRPr>
          </a:p>
          <a:p>
            <a:pPr marL="571500" indent="-571500"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4100" b="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User requests or concerns are sent through email.</a:t>
            </a: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811950" y="23063150"/>
            <a:ext cx="92490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Users must already possess account with the system to use.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endParaRPr lang="en-US" sz="4100" dirty="0" smtClean="0">
              <a:solidFill>
                <a:srgbClr val="336699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4100" b="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Users must be able to access email selected when registering.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endParaRPr lang="en-US" sz="4100" b="0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Users must be students in order to create own tickets.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 </a:t>
            </a:r>
            <a:endParaRPr lang="en-US" sz="4100" b="0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Users must have created tickets for administrators to change them.</a:t>
            </a: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83375" y="23063150"/>
            <a:ext cx="9975600" cy="892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383100" y="23063125"/>
            <a:ext cx="79338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b="1" dirty="0" smtClean="0">
                <a:solidFill>
                  <a:srgbClr val="336699"/>
                </a:solidFill>
              </a:rPr>
              <a:t>Resetting password feature uses email verification to function.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Code is sent to user email to be input to allow resetting.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b="1" dirty="0" smtClean="0">
                <a:solidFill>
                  <a:srgbClr val="336699"/>
                </a:solidFill>
              </a:rPr>
              <a:t>Students can create tickets, administrators can edit them.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  <a:r>
              <a:rPr lang="en-US" sz="4100" b="1" dirty="0">
                <a:solidFill>
                  <a:srgbClr val="336699"/>
                </a:solidFill>
              </a:rPr>
              <a:t>s</a:t>
            </a: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ent to student and administrators upon ticket changes.</a:t>
            </a: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811950" y="33020500"/>
            <a:ext cx="92490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Verification, both for resetting a password, and for creating or editing tickets, is done through email.</a:t>
            </a:r>
            <a:endParaRPr lang="en-US" sz="4100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36400" y="12853375"/>
            <a:ext cx="29680800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b="1" dirty="0" smtClean="0">
                <a:solidFill>
                  <a:srgbClr val="336699"/>
                </a:solidFill>
              </a:rPr>
              <a:t>Reset password feature allows for greater user security.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Ticketing system enables conversations between students and administrators.</a:t>
            </a: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b="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Maintain a web portal usable by all students of program.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Provide users ability to change credentials safely.</a:t>
            </a:r>
            <a:endParaRPr lang="en-US" sz="4100" b="0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Have a ticketing system where students can express issues.</a:t>
            </a: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The material presented in this poster is based upon the work supported by </a:t>
            </a:r>
            <a:r>
              <a:rPr lang="en-US" sz="3000" dirty="0" smtClean="0">
                <a:solidFill>
                  <a:schemeClr val="dk1"/>
                </a:solidFill>
              </a:rPr>
              <a:t>Jose Casanova. </a:t>
            </a:r>
            <a:r>
              <a:rPr lang="en-US" sz="3000" dirty="0">
                <a:solidFill>
                  <a:schemeClr val="dk1"/>
                </a:solidFill>
              </a:rPr>
              <a:t>I am thankful to the help that I received from my group members, </a:t>
            </a:r>
            <a:r>
              <a:rPr lang="en-US" sz="3000" dirty="0" smtClean="0">
                <a:solidFill>
                  <a:schemeClr val="dk1"/>
                </a:solidFill>
              </a:rPr>
              <a:t>Joana </a:t>
            </a:r>
            <a:r>
              <a:rPr lang="en-US" sz="3000" dirty="0" err="1" smtClean="0">
                <a:solidFill>
                  <a:schemeClr val="dk1"/>
                </a:solidFill>
              </a:rPr>
              <a:t>Fraga</a:t>
            </a:r>
            <a:r>
              <a:rPr lang="en-US" sz="3000" dirty="0" smtClean="0">
                <a:solidFill>
                  <a:schemeClr val="dk1"/>
                </a:solidFill>
              </a:rPr>
              <a:t>, and to my Product Owner, </a:t>
            </a:r>
            <a:r>
              <a:rPr lang="en-US" sz="3000" dirty="0" err="1" smtClean="0">
                <a:solidFill>
                  <a:schemeClr val="dk1"/>
                </a:solidFill>
              </a:rPr>
              <a:t>Nagarajan</a:t>
            </a:r>
            <a:r>
              <a:rPr lang="en-US" sz="3000" dirty="0" smtClean="0">
                <a:solidFill>
                  <a:schemeClr val="dk1"/>
                </a:solidFill>
              </a:rPr>
              <a:t> </a:t>
            </a:r>
            <a:r>
              <a:rPr lang="en-US" sz="3000" dirty="0" err="1" smtClean="0">
                <a:solidFill>
                  <a:schemeClr val="dk1"/>
                </a:solidFill>
              </a:rPr>
              <a:t>Prabakar</a:t>
            </a:r>
            <a:r>
              <a:rPr lang="en-US" sz="3000" dirty="0" smtClean="0">
                <a:solidFill>
                  <a:schemeClr val="dk1"/>
                </a:solidFill>
              </a:rPr>
              <a:t>.</a:t>
            </a:r>
            <a:endParaRPr lang="en-US" sz="30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28" name="Picture 4" descr="673UseCa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699" y="34329086"/>
            <a:ext cx="6530718" cy="29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675UseCas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062" y="38549214"/>
            <a:ext cx="7171355" cy="126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780" y="13507087"/>
            <a:ext cx="13414340" cy="66318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46994" y="20158012"/>
            <a:ext cx="10934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Picture 2 </a:t>
            </a:r>
            <a:r>
              <a:rPr lang="en-US" sz="3200" dirty="0" smtClean="0"/>
              <a:t>– A student’s view of the ticketing system with referenced in the solution with the ability to create tickets.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38" y="13758138"/>
            <a:ext cx="14145342" cy="516730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180" y="13659487"/>
            <a:ext cx="13414340" cy="663186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36400" y="18885058"/>
            <a:ext cx="10934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Picture 1 </a:t>
            </a:r>
            <a:r>
              <a:rPr lang="en-US" sz="3200" dirty="0" smtClean="0"/>
              <a:t>– A code is sent along with an email, enforcing security when resetting a password.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3" y="471063"/>
            <a:ext cx="1438275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120" y="406049"/>
            <a:ext cx="3048000" cy="1647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12" y="96486"/>
            <a:ext cx="1676400" cy="1133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3437" y="2504376"/>
            <a:ext cx="1695584" cy="1080372"/>
          </a:xfrm>
          <a:prstGeom prst="rect">
            <a:avLst/>
          </a:prstGeom>
        </p:spPr>
      </p:pic>
      <p:pic>
        <p:nvPicPr>
          <p:cNvPr id="1032" name="Picture 8" descr="676Clas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6725" y="24873877"/>
            <a:ext cx="9568900" cy="265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675Class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660" y="28623065"/>
            <a:ext cx="8220729" cy="198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813000" y="24203025"/>
            <a:ext cx="31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Editing a Ticket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5590775" y="28027857"/>
            <a:ext cx="31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Creating a Ticket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2043299" y="34504395"/>
            <a:ext cx="31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Changing a Password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2043299" y="37799711"/>
            <a:ext cx="31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Viewing Tickets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12" y="36965707"/>
            <a:ext cx="8822050" cy="25117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350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Casanova</dc:creator>
  <cp:lastModifiedBy>Jose Casanova</cp:lastModifiedBy>
  <cp:revision>9</cp:revision>
  <dcterms:modified xsi:type="dcterms:W3CDTF">2017-07-17T20:37:37Z</dcterms:modified>
</cp:coreProperties>
</file>