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80" r:id="rId3"/>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1" name="Shape 28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7 seconds.( I will select 2 best slides (i will give them extra points and students will present for CIS committee)</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82" name="Shape 28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2" name="Shape 35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The tile of user story</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Go into the details of the most important/significant tasks using bullet lists or visual graphs or state chart diagram</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Sequence Diagram for this user story is optional</a:t>
            </a: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353" name="Shape 35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1" name="Shape 36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60 seconds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The tile of user story</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The most important user story you worked on it. You have to describe this one very well and be proud of that.</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Go into the details of the most important/significant tasks using bullet lists or visual graphs or state chart diagram</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Sequence Diagram for this user story is mandatory  (in another separate page if required)</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362" name="Shape 36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9" name="Shape 36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The tile of user story</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Go into the details of the most important/significant tasks using bullet lists or visual graphs or state chart diagram</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Sequence Diagram for this user story is optional</a:t>
            </a: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370" name="Shape 37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7" name="Shape 37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10 seconds</a:t>
            </a: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A description of verification process and Test Suites and Test Cases for one of the use cases.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 Automated test scripts for the implemented use cases (if any) (one or more slides).</a:t>
            </a: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378" name="Shape 37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84" name="Shape 38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10 seconds</a:t>
            </a: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Summarize your contribution, mention your effort for Scrum, Mingle, Github, Google Drive Documentation and minutes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385" name="Shape 38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1" name="Shape 29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10 seconds.</a:t>
            </a: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Introduce the problem that the whole project (in all versions) tackles with GIF or screenshot. </a:t>
            </a:r>
          </a:p>
          <a:p>
            <a:pPr indent="0" lvl="0" marL="0" marR="0" rtl="0" algn="l">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92" name="Shape 29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9" name="Shape 29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Calibri"/>
                <a:ea typeface="Calibri"/>
                <a:cs typeface="Calibri"/>
                <a:sym typeface="Calibri"/>
              </a:rPr>
              <a:t>Introduce the problem that the your project (in new version) tackles with GIF or screenshot. </a:t>
            </a: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300" name="Shape 30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7" name="Shape 30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5 seconds</a:t>
            </a: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Show the Use Case Diagram for the whole project.</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Highlight your use cases.</a:t>
            </a: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308" name="Shape 30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14" name="Shape 31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System design: Highlight the parts that you contributed to them.</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1. System decomposition; identify the architecture patterns used </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 System deployment – h/w and s/w requirements </a:t>
            </a:r>
          </a:p>
          <a:p>
            <a:pPr indent="0" lvl="0" marL="0" marR="0" rtl="0" algn="l">
              <a:spcBef>
                <a:spcPts val="360"/>
              </a:spcBef>
              <a:spcAft>
                <a:spcPts val="0"/>
              </a:spcAft>
              <a:buClr>
                <a:schemeClr val="dk1"/>
              </a:buClr>
              <a:buSzPct val="25000"/>
              <a:buFont typeface="Calibri"/>
              <a:buNone/>
            </a:pPr>
            <a:br>
              <a:rPr b="0" i="0" lang="en-US" sz="1200" u="none" cap="none" strike="noStrike">
                <a:solidFill>
                  <a:schemeClr val="dk1"/>
                </a:solidFill>
                <a:latin typeface="Calibri"/>
                <a:ea typeface="Calibri"/>
                <a:cs typeface="Calibri"/>
                <a:sym typeface="Calibri"/>
              </a:rPr>
            </a:b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315" name="Shape 31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1" name="Shape 32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10 seconds.Minimal class diagram. Highlight the classes that you created/modified</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Identify the design patterns used (one or more slides).</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322" name="Shape 32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8" name="Shape 32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5 seconds.</a:t>
            </a: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Calibri"/>
                <a:ea typeface="Calibri"/>
                <a:cs typeface="Calibri"/>
                <a:sym typeface="Calibri"/>
              </a:rPr>
              <a:t>List the user stories that you worked on them.(put in order of importance). Stay focused on the parts that you have been working. </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329" name="Shape 32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35" name="Shape 33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The tile of user story</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Go into the details of the most important/significant tasks using bullet lists or visual graphs or state chart diagram</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Sequence Diagram for this user story is optional</a:t>
            </a: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336" name="Shape 33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4" name="Shape 34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The tile of user story</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Go into the details of the most important/significant tasks using bullet lists or visual graphs or state chart diagram</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Sequence Diagram for this user story is optional</a:t>
            </a: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345" name="Shape 34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1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1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9" name="Shape 19"/>
          <p:cNvSpPr txBox="1"/>
          <p:nvPr>
            <p:ph type="ctrTitle"/>
          </p:nvPr>
        </p:nvSpPr>
        <p:spPr>
          <a:xfrm>
            <a:off x="1600200" y="2492375"/>
            <a:ext cx="6762748" cy="1470024"/>
          </a:xfrm>
          <a:prstGeom prst="rect">
            <a:avLst/>
          </a:prstGeom>
          <a:noFill/>
          <a:ln>
            <a:noFill/>
          </a:ln>
        </p:spPr>
        <p:txBody>
          <a:bodyPr anchorCtr="0" anchor="b" bIns="91425" lIns="91425" rIns="91425" tIns="91425"/>
          <a:lstStyle>
            <a:lvl1pPr indent="0" lvl="0" marL="0" marR="0" rtl="0" algn="r">
              <a:spcBef>
                <a:spcPts val="0"/>
              </a:spcBef>
              <a:spcAft>
                <a:spcPts val="0"/>
              </a:spcAft>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0" y="3966882"/>
            <a:ext cx="6762748" cy="1752600"/>
          </a:xfrm>
          <a:prstGeom prst="rect">
            <a:avLst/>
          </a:prstGeom>
          <a:noFill/>
          <a:ln>
            <a:noFill/>
          </a:ln>
        </p:spPr>
        <p:txBody>
          <a:bodyPr anchorCtr="0" anchor="t" bIns="91425" lIns="91425" rIns="91425" tIns="91425"/>
          <a:lstStyle>
            <a:lvl1pPr indent="0" lvl="0" marL="0" marR="0" rtl="0" algn="r">
              <a:spcBef>
                <a:spcPts val="600"/>
              </a:spcBef>
              <a:spcAft>
                <a:spcPts val="0"/>
              </a:spcAft>
              <a:buClr>
                <a:schemeClr val="lt1"/>
              </a:buClr>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
        <p:nvSpPr>
          <p:cNvPr id="22" name="Shape 22"/>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95" name="Shape 9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00" name="Shape 100"/>
          <p:cNvSpPr txBox="1"/>
          <p:nvPr>
            <p:ph type="title"/>
          </p:nvPr>
        </p:nvSpPr>
        <p:spPr>
          <a:xfrm>
            <a:off x="779464" y="590550"/>
            <a:ext cx="3657600" cy="1162049"/>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7"/>
            <a:ext cx="3657600" cy="5308786"/>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rIns="91425" tIns="91425"/>
          <a:lstStyle>
            <a:lvl1pPr indent="0" lvl="0" marL="0" marR="0" rtl="0" algn="ctr">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2" y="187325"/>
            <a:ext cx="8535987" cy="6483349"/>
          </a:xfrm>
          <a:prstGeom prst="rect">
            <a:avLst/>
          </a:prstGeom>
          <a:noFill/>
          <a:ln>
            <a:noFill/>
          </a:ln>
        </p:spPr>
      </p:pic>
      <p:sp>
        <p:nvSpPr>
          <p:cNvPr id="108" name="Shape 108"/>
          <p:cNvSpPr txBox="1"/>
          <p:nvPr>
            <p:ph type="title"/>
          </p:nvPr>
        </p:nvSpPr>
        <p:spPr>
          <a:xfrm>
            <a:off x="3886200" y="533400"/>
            <a:ext cx="4476749"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3" y="1828800"/>
            <a:ext cx="4474539"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2" y="179292"/>
            <a:ext cx="3281086" cy="6483095"/>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7"/>
            <a:ext cx="267652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16" name="Shape 116"/>
          <p:cNvSpPr txBox="1"/>
          <p:nvPr>
            <p:ph type="title"/>
          </p:nvPr>
        </p:nvSpPr>
        <p:spPr>
          <a:xfrm>
            <a:off x="4710953" y="533400"/>
            <a:ext cx="3657600"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24" name="Shape 124"/>
          <p:cNvSpPr txBox="1"/>
          <p:nvPr>
            <p:ph type="title"/>
          </p:nvPr>
        </p:nvSpPr>
        <p:spPr>
          <a:xfrm>
            <a:off x="808037" y="3778623"/>
            <a:ext cx="7560514" cy="1102658"/>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3"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3" y="4827492"/>
            <a:ext cx="7559977" cy="1220881"/>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2" name="Shape 13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2" cy="7583486"/>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9" name="Shape 139"/>
          <p:cNvSpPr txBox="1"/>
          <p:nvPr>
            <p:ph type="title"/>
          </p:nvPr>
        </p:nvSpPr>
        <p:spPr>
          <a:xfrm rot="5400000">
            <a:off x="5373266" y="2734842"/>
            <a:ext cx="5268912" cy="1358152"/>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2" name="Shape 152"/>
        <p:cNvGrpSpPr/>
        <p:nvPr/>
      </p:nvGrpSpPr>
      <p:grpSpPr>
        <a:xfrm>
          <a:off x="0" y="0"/>
          <a:ext cx="0" cy="0"/>
          <a:chOff x="0" y="0"/>
          <a:chExt cx="0" cy="0"/>
        </a:xfrm>
      </p:grpSpPr>
      <p:pic>
        <p:nvPicPr>
          <p:cNvPr descr="Overlay-TitleSlide.png" id="153" name="Shape 153"/>
          <p:cNvPicPr preferRelativeResize="0"/>
          <p:nvPr/>
        </p:nvPicPr>
        <p:blipFill rotWithShape="1">
          <a:blip r:embed="rId2">
            <a:alphaModFix/>
          </a:blip>
          <a:srcRect b="0" l="0" r="0" t="0"/>
          <a:stretch/>
        </p:blipFill>
        <p:spPr>
          <a:xfrm>
            <a:off x="158750" y="187325"/>
            <a:ext cx="8826498" cy="6483349"/>
          </a:xfrm>
          <a:prstGeom prst="rect">
            <a:avLst/>
          </a:prstGeom>
          <a:noFill/>
          <a:ln>
            <a:noFill/>
          </a:ln>
        </p:spPr>
      </p:pic>
      <p:sp>
        <p:nvSpPr>
          <p:cNvPr id="154" name="Shape 154"/>
          <p:cNvSpPr txBox="1"/>
          <p:nvPr>
            <p:ph type="ctrTitle"/>
          </p:nvPr>
        </p:nvSpPr>
        <p:spPr>
          <a:xfrm>
            <a:off x="1600200" y="2492375"/>
            <a:ext cx="6762748" cy="1470023"/>
          </a:xfrm>
          <a:prstGeom prst="rect">
            <a:avLst/>
          </a:prstGeom>
          <a:noFill/>
          <a:ln>
            <a:noFill/>
          </a:ln>
        </p:spPr>
        <p:txBody>
          <a:bodyPr anchorCtr="0" anchor="b" bIns="91425" lIns="91425" rIns="91425" tIns="91425"/>
          <a:lstStyle>
            <a:lvl1pPr indent="0" lvl="0" marL="0" marR="0" rtl="0" algn="r">
              <a:lnSpc>
                <a:spcPct val="100000"/>
              </a:lnSpc>
              <a:spcBef>
                <a:spcPts val="0"/>
              </a:spcBef>
              <a:spcAft>
                <a:spcPts val="0"/>
              </a:spcAft>
              <a:buClr>
                <a:srgbClr val="001D4D"/>
              </a:buClr>
              <a:buFont typeface="Trebuchet MS"/>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155" name="Shape 155"/>
          <p:cNvSpPr txBox="1"/>
          <p:nvPr>
            <p:ph idx="1" type="subTitle"/>
          </p:nvPr>
        </p:nvSpPr>
        <p:spPr>
          <a:xfrm>
            <a:off x="1600200" y="3966882"/>
            <a:ext cx="6762748" cy="1752600"/>
          </a:xfrm>
          <a:prstGeom prst="rect">
            <a:avLst/>
          </a:prstGeom>
          <a:noFill/>
          <a:ln>
            <a:noFill/>
          </a:ln>
        </p:spPr>
        <p:txBody>
          <a:bodyPr anchorCtr="0" anchor="t" bIns="91425" lIns="91425" rIns="91425" tIns="91425"/>
          <a:lstStyle>
            <a:lvl1pPr indent="0" lvl="0" marL="0" marR="0" rtl="0" algn="r">
              <a:lnSpc>
                <a:spcPct val="100000"/>
              </a:lnSpc>
              <a:spcBef>
                <a:spcPts val="600"/>
              </a:spcBef>
              <a:spcAft>
                <a:spcPts val="0"/>
              </a:spcAft>
              <a:buClr>
                <a:schemeClr val="lt1"/>
              </a:buClr>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lnSpc>
                <a:spcPct val="100000"/>
              </a:lnSpc>
              <a:spcBef>
                <a:spcPts val="600"/>
              </a:spcBef>
              <a:spcAft>
                <a:spcPts val="0"/>
              </a:spcAft>
              <a:buClr>
                <a:srgbClr val="888888"/>
              </a:buClr>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lnSpc>
                <a:spcPct val="100000"/>
              </a:lnSpc>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lnSpc>
                <a:spcPct val="100000"/>
              </a:lnSpc>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lnSpc>
                <a:spcPct val="100000"/>
              </a:lnSpc>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156" name="Shape 15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
        <p:nvSpPr>
          <p:cNvPr id="157" name="Shape 157"/>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58" name="Shape 158"/>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59" name="Shape 159"/>
        <p:cNvGrpSpPr/>
        <p:nvPr/>
      </p:nvGrpSpPr>
      <p:grpSpPr>
        <a:xfrm>
          <a:off x="0" y="0"/>
          <a:ext cx="0" cy="0"/>
          <a:chOff x="0" y="0"/>
          <a:chExt cx="0" cy="0"/>
        </a:xfrm>
      </p:grpSpPr>
      <p:pic>
        <p:nvPicPr>
          <p:cNvPr descr="Overlay-ContentSlides.png" id="160" name="Shape 160"/>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161" name="Shape 161"/>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162" name="Shape 162"/>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3175" lvl="0" marL="282575" marR="0" rtl="0" algn="l">
              <a:lnSpc>
                <a:spcPct val="100000"/>
              </a:lnSpc>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44450" lvl="1" marL="577850" marR="0" rtl="0" algn="l">
              <a:lnSpc>
                <a:spcPct val="100000"/>
              </a:lnSpc>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63" name="Shape 16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64" name="Shape 16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65" name="Shape 16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66" name="Shape 166"/>
        <p:cNvGrpSpPr/>
        <p:nvPr/>
      </p:nvGrpSpPr>
      <p:grpSpPr>
        <a:xfrm>
          <a:off x="0" y="0"/>
          <a:ext cx="0" cy="0"/>
          <a:chOff x="0" y="0"/>
          <a:chExt cx="0" cy="0"/>
        </a:xfrm>
      </p:grpSpPr>
      <p:pic>
        <p:nvPicPr>
          <p:cNvPr descr="Overlay-SectionHeader.png" id="167" name="Shape 167"/>
          <p:cNvPicPr preferRelativeResize="0"/>
          <p:nvPr/>
        </p:nvPicPr>
        <p:blipFill rotWithShape="1">
          <a:blip r:embed="rId2">
            <a:alphaModFix/>
          </a:blip>
          <a:srcRect b="0" l="0" r="0" t="0"/>
          <a:stretch/>
        </p:blipFill>
        <p:spPr>
          <a:xfrm>
            <a:off x="381000" y="0"/>
            <a:ext cx="8826498" cy="6483349"/>
          </a:xfrm>
          <a:prstGeom prst="rect">
            <a:avLst/>
          </a:prstGeom>
          <a:noFill/>
          <a:ln>
            <a:noFill/>
          </a:ln>
        </p:spPr>
      </p:pic>
      <p:sp>
        <p:nvSpPr>
          <p:cNvPr id="168" name="Shape 168"/>
          <p:cNvSpPr txBox="1"/>
          <p:nvPr>
            <p:ph type="title"/>
          </p:nvPr>
        </p:nvSpPr>
        <p:spPr>
          <a:xfrm>
            <a:off x="779462" y="2591358"/>
            <a:ext cx="7583486" cy="13620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169" name="Shape 169"/>
          <p:cNvSpPr txBox="1"/>
          <p:nvPr>
            <p:ph idx="1" type="body"/>
          </p:nvPr>
        </p:nvSpPr>
        <p:spPr>
          <a:xfrm>
            <a:off x="779462" y="3950353"/>
            <a:ext cx="7583486" cy="1500187"/>
          </a:xfrm>
          <a:prstGeom prst="rect">
            <a:avLst/>
          </a:prstGeom>
          <a:noFill/>
          <a:ln>
            <a:noFill/>
          </a:ln>
        </p:spPr>
        <p:txBody>
          <a:bodyPr anchorCtr="0" anchor="t" bIns="91425" lIns="91425" rIns="91425" tIns="91425"/>
          <a:lstStyle>
            <a:lvl1pPr indent="0" lvl="0" marL="0" marR="0" rtl="0" algn="l">
              <a:lnSpc>
                <a:spcPct val="100000"/>
              </a:lnSpc>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888888"/>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Trebuchet MS"/>
                <a:ea typeface="Trebuchet MS"/>
                <a:cs typeface="Trebuchet MS"/>
                <a:sym typeface="Trebuchet MS"/>
              </a:defRPr>
            </a:lvl6pPr>
            <a:lvl7pPr indent="0" lvl="6" marL="27432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Trebuchet MS"/>
                <a:ea typeface="Trebuchet MS"/>
                <a:cs typeface="Trebuchet MS"/>
                <a:sym typeface="Trebuchet MS"/>
              </a:defRPr>
            </a:lvl7pPr>
            <a:lvl8pPr indent="0" lvl="7" marL="32004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Trebuchet MS"/>
                <a:ea typeface="Trebuchet MS"/>
                <a:cs typeface="Trebuchet MS"/>
                <a:sym typeface="Trebuchet MS"/>
              </a:defRPr>
            </a:lvl8pPr>
            <a:lvl9pPr indent="0" lvl="8" marL="36576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170" name="Shape 170"/>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71" name="Shape 171"/>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72" name="Shape 172"/>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26" name="Shape 26"/>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73" name="Shape 173"/>
        <p:cNvGrpSpPr/>
        <p:nvPr/>
      </p:nvGrpSpPr>
      <p:grpSpPr>
        <a:xfrm>
          <a:off x="0" y="0"/>
          <a:ext cx="0" cy="0"/>
          <a:chOff x="0" y="0"/>
          <a:chExt cx="0" cy="0"/>
        </a:xfrm>
      </p:grpSpPr>
      <p:pic>
        <p:nvPicPr>
          <p:cNvPr descr="Overlay-ContentSlides.png" id="174" name="Shape 174"/>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175" name="Shape 175"/>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176" name="Shape 176"/>
          <p:cNvSpPr txBox="1"/>
          <p:nvPr>
            <p:ph idx="1" type="body"/>
          </p:nvPr>
        </p:nvSpPr>
        <p:spPr>
          <a:xfrm>
            <a:off x="779462" y="1828800"/>
            <a:ext cx="3657600" cy="4219575"/>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177" name="Shape 177"/>
          <p:cNvSpPr txBox="1"/>
          <p:nvPr>
            <p:ph idx="2" type="body"/>
          </p:nvPr>
        </p:nvSpPr>
        <p:spPr>
          <a:xfrm>
            <a:off x="4688541" y="1828800"/>
            <a:ext cx="3657600" cy="4219575"/>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178" name="Shape 178"/>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79" name="Shape 179"/>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80" name="Shape 180"/>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81" name="Shape 181"/>
        <p:cNvGrpSpPr/>
        <p:nvPr/>
      </p:nvGrpSpPr>
      <p:grpSpPr>
        <a:xfrm>
          <a:off x="0" y="0"/>
          <a:ext cx="0" cy="0"/>
          <a:chOff x="0" y="0"/>
          <a:chExt cx="0" cy="0"/>
        </a:xfrm>
      </p:grpSpPr>
      <p:pic>
        <p:nvPicPr>
          <p:cNvPr descr="Overlay-ContentSlides.png" id="182" name="Shape 182"/>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cxnSp>
        <p:nvCxnSpPr>
          <p:cNvPr id="183" name="Shape 183"/>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184" name="Shape 184"/>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cxnSp>
        <p:nvCxnSpPr>
          <p:cNvPr id="185" name="Shape 185"/>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186" name="Shape 186"/>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sp>
        <p:nvSpPr>
          <p:cNvPr id="187" name="Shape 187"/>
          <p:cNvSpPr txBox="1"/>
          <p:nvPr>
            <p:ph type="title"/>
          </p:nvPr>
        </p:nvSpPr>
        <p:spPr>
          <a:xfrm>
            <a:off x="779462" y="381000"/>
            <a:ext cx="7583486" cy="1044387"/>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188" name="Shape 188"/>
          <p:cNvSpPr txBox="1"/>
          <p:nvPr>
            <p:ph idx="1" type="body"/>
          </p:nvPr>
        </p:nvSpPr>
        <p:spPr>
          <a:xfrm>
            <a:off x="779462" y="1438833"/>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189" name="Shape 189"/>
          <p:cNvSpPr txBox="1"/>
          <p:nvPr>
            <p:ph idx="2" type="body"/>
          </p:nvPr>
        </p:nvSpPr>
        <p:spPr>
          <a:xfrm>
            <a:off x="779462" y="2362199"/>
            <a:ext cx="3657600" cy="3686174"/>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25400" lvl="5" marL="25146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25400" lvl="6" marL="29718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25400" lvl="7" marL="3429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25400" lvl="8" marL="3886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190" name="Shape 190"/>
          <p:cNvSpPr txBox="1"/>
          <p:nvPr>
            <p:ph idx="3" type="body"/>
          </p:nvPr>
        </p:nvSpPr>
        <p:spPr>
          <a:xfrm>
            <a:off x="4705350" y="1438833"/>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191" name="Shape 191"/>
          <p:cNvSpPr txBox="1"/>
          <p:nvPr>
            <p:ph idx="4" type="body"/>
          </p:nvPr>
        </p:nvSpPr>
        <p:spPr>
          <a:xfrm>
            <a:off x="4705350" y="2362199"/>
            <a:ext cx="3657600" cy="3686174"/>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25400" lvl="5" marL="25146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25400" lvl="6" marL="29718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25400" lvl="7" marL="3429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25400" lvl="8" marL="3886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192" name="Shape 192"/>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93" name="Shape 193"/>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94" name="Shape 194"/>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 Content, Top and Bottom">
    <p:spTree>
      <p:nvGrpSpPr>
        <p:cNvPr id="195" name="Shape 195"/>
        <p:cNvGrpSpPr/>
        <p:nvPr/>
      </p:nvGrpSpPr>
      <p:grpSpPr>
        <a:xfrm>
          <a:off x="0" y="0"/>
          <a:ext cx="0" cy="0"/>
          <a:chOff x="0" y="0"/>
          <a:chExt cx="0" cy="0"/>
        </a:xfrm>
      </p:grpSpPr>
      <p:pic>
        <p:nvPicPr>
          <p:cNvPr descr="Overlay-ContentSlides.png" id="196" name="Shape 196"/>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197" name="Shape 197"/>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198" name="Shape 198"/>
          <p:cNvSpPr txBox="1"/>
          <p:nvPr>
            <p:ph idx="1" type="body"/>
          </p:nvPr>
        </p:nvSpPr>
        <p:spPr>
          <a:xfrm>
            <a:off x="779462" y="1828800"/>
            <a:ext cx="7585076" cy="2057400"/>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199" name="Shape 199"/>
          <p:cNvSpPr txBox="1"/>
          <p:nvPr>
            <p:ph idx="2" type="body"/>
          </p:nvPr>
        </p:nvSpPr>
        <p:spPr>
          <a:xfrm>
            <a:off x="779462" y="3991816"/>
            <a:ext cx="7585076" cy="2057400"/>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200" name="Shape 200"/>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01" name="Shape 201"/>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02" name="Shape 202"/>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 Content">
    <p:spTree>
      <p:nvGrpSpPr>
        <p:cNvPr id="203" name="Shape 203"/>
        <p:cNvGrpSpPr/>
        <p:nvPr/>
      </p:nvGrpSpPr>
      <p:grpSpPr>
        <a:xfrm>
          <a:off x="0" y="0"/>
          <a:ext cx="0" cy="0"/>
          <a:chOff x="0" y="0"/>
          <a:chExt cx="0" cy="0"/>
        </a:xfrm>
      </p:grpSpPr>
      <p:pic>
        <p:nvPicPr>
          <p:cNvPr descr="Overlay-ContentSlides.png" id="204" name="Shape 204"/>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205" name="Shape 205"/>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206" name="Shape 206"/>
          <p:cNvSpPr txBox="1"/>
          <p:nvPr>
            <p:ph idx="1" type="body"/>
          </p:nvPr>
        </p:nvSpPr>
        <p:spPr>
          <a:xfrm>
            <a:off x="4710953" y="1828800"/>
            <a:ext cx="3657600" cy="2057400"/>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207" name="Shape 207"/>
          <p:cNvSpPr txBox="1"/>
          <p:nvPr>
            <p:ph idx="2" type="body"/>
          </p:nvPr>
        </p:nvSpPr>
        <p:spPr>
          <a:xfrm>
            <a:off x="4710953" y="3991816"/>
            <a:ext cx="3657600" cy="2057400"/>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208" name="Shape 208"/>
          <p:cNvSpPr txBox="1"/>
          <p:nvPr>
            <p:ph idx="3" type="body"/>
          </p:nvPr>
        </p:nvSpPr>
        <p:spPr>
          <a:xfrm>
            <a:off x="779462" y="1828800"/>
            <a:ext cx="3657600" cy="4219575"/>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209" name="Shape 209"/>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10" name="Shape 210"/>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11" name="Shape 21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 Content">
    <p:spTree>
      <p:nvGrpSpPr>
        <p:cNvPr id="212" name="Shape 212"/>
        <p:cNvGrpSpPr/>
        <p:nvPr/>
      </p:nvGrpSpPr>
      <p:grpSpPr>
        <a:xfrm>
          <a:off x="0" y="0"/>
          <a:ext cx="0" cy="0"/>
          <a:chOff x="0" y="0"/>
          <a:chExt cx="0" cy="0"/>
        </a:xfrm>
      </p:grpSpPr>
      <p:pic>
        <p:nvPicPr>
          <p:cNvPr descr="Overlay-ContentSlides.png" id="213" name="Shape 213"/>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214" name="Shape 214"/>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215" name="Shape 215"/>
          <p:cNvSpPr txBox="1"/>
          <p:nvPr>
            <p:ph idx="1" type="body"/>
          </p:nvPr>
        </p:nvSpPr>
        <p:spPr>
          <a:xfrm>
            <a:off x="779462" y="1828800"/>
            <a:ext cx="3657600" cy="2057400"/>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216" name="Shape 216"/>
          <p:cNvSpPr txBox="1"/>
          <p:nvPr>
            <p:ph idx="2" type="body"/>
          </p:nvPr>
        </p:nvSpPr>
        <p:spPr>
          <a:xfrm>
            <a:off x="779462" y="3991816"/>
            <a:ext cx="3657600" cy="2057400"/>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217" name="Shape 217"/>
          <p:cNvSpPr txBox="1"/>
          <p:nvPr>
            <p:ph idx="3" type="body"/>
          </p:nvPr>
        </p:nvSpPr>
        <p:spPr>
          <a:xfrm>
            <a:off x="4710953" y="1828800"/>
            <a:ext cx="3657600" cy="2057400"/>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218" name="Shape 218"/>
          <p:cNvSpPr txBox="1"/>
          <p:nvPr>
            <p:ph idx="4" type="body"/>
          </p:nvPr>
        </p:nvSpPr>
        <p:spPr>
          <a:xfrm>
            <a:off x="4710953" y="3991816"/>
            <a:ext cx="3657600" cy="2057400"/>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219" name="Shape 219"/>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20" name="Shape 220"/>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21" name="Shape 2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22" name="Shape 222"/>
        <p:cNvGrpSpPr/>
        <p:nvPr/>
      </p:nvGrpSpPr>
      <p:grpSpPr>
        <a:xfrm>
          <a:off x="0" y="0"/>
          <a:ext cx="0" cy="0"/>
          <a:chOff x="0" y="0"/>
          <a:chExt cx="0" cy="0"/>
        </a:xfrm>
      </p:grpSpPr>
      <p:pic>
        <p:nvPicPr>
          <p:cNvPr descr="Overlay-ContentSlides.png" id="223" name="Shape 223"/>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224" name="Shape 224"/>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225" name="Shape 22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26" name="Shape 22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27" name="Shape 22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28" name="Shape 228"/>
        <p:cNvGrpSpPr/>
        <p:nvPr/>
      </p:nvGrpSpPr>
      <p:grpSpPr>
        <a:xfrm>
          <a:off x="0" y="0"/>
          <a:ext cx="0" cy="0"/>
          <a:chOff x="0" y="0"/>
          <a:chExt cx="0" cy="0"/>
        </a:xfrm>
      </p:grpSpPr>
      <p:pic>
        <p:nvPicPr>
          <p:cNvPr descr="Overlay-ContentSlides.png" id="229" name="Shape 229"/>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230" name="Shape 230"/>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31" name="Shape 231"/>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32" name="Shape 232"/>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233" name="Shape 233"/>
        <p:cNvGrpSpPr/>
        <p:nvPr/>
      </p:nvGrpSpPr>
      <p:grpSpPr>
        <a:xfrm>
          <a:off x="0" y="0"/>
          <a:ext cx="0" cy="0"/>
          <a:chOff x="0" y="0"/>
          <a:chExt cx="0" cy="0"/>
        </a:xfrm>
      </p:grpSpPr>
      <p:pic>
        <p:nvPicPr>
          <p:cNvPr descr="Overlay-ContentCaption.png" id="234" name="Shape 234"/>
          <p:cNvPicPr preferRelativeResize="0"/>
          <p:nvPr/>
        </p:nvPicPr>
        <p:blipFill rotWithShape="1">
          <a:blip r:embed="rId2">
            <a:alphaModFix/>
          </a:blip>
          <a:srcRect b="0" l="0" r="0" t="0"/>
          <a:stretch/>
        </p:blipFill>
        <p:spPr>
          <a:xfrm>
            <a:off x="158750" y="187325"/>
            <a:ext cx="8826498" cy="6483349"/>
          </a:xfrm>
          <a:prstGeom prst="rect">
            <a:avLst/>
          </a:prstGeom>
          <a:noFill/>
          <a:ln>
            <a:noFill/>
          </a:ln>
        </p:spPr>
      </p:pic>
      <p:sp>
        <p:nvSpPr>
          <p:cNvPr id="235" name="Shape 235"/>
          <p:cNvSpPr txBox="1"/>
          <p:nvPr>
            <p:ph type="title"/>
          </p:nvPr>
        </p:nvSpPr>
        <p:spPr>
          <a:xfrm>
            <a:off x="779464" y="590550"/>
            <a:ext cx="3657600" cy="1162048"/>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001D4D"/>
              </a:buClr>
              <a:buFont typeface="Trebuchet MS"/>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236" name="Shape 236"/>
          <p:cNvSpPr txBox="1"/>
          <p:nvPr>
            <p:ph idx="1" type="body"/>
          </p:nvPr>
        </p:nvSpPr>
        <p:spPr>
          <a:xfrm>
            <a:off x="4693023" y="739587"/>
            <a:ext cx="3657600" cy="5308786"/>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37" name="Shape 237"/>
          <p:cNvSpPr txBox="1"/>
          <p:nvPr>
            <p:ph idx="2" type="body"/>
          </p:nvPr>
        </p:nvSpPr>
        <p:spPr>
          <a:xfrm>
            <a:off x="779464" y="1816100"/>
            <a:ext cx="3657600" cy="3822700"/>
          </a:xfrm>
          <a:prstGeom prst="rect">
            <a:avLst/>
          </a:prstGeom>
          <a:noFill/>
          <a:ln>
            <a:noFill/>
          </a:ln>
        </p:spPr>
        <p:txBody>
          <a:bodyPr anchorCtr="0" anchor="t" bIns="91425" lIns="91425" rIns="91425" tIns="91425"/>
          <a:lstStyle>
            <a:lvl1pPr indent="0" lvl="0" marL="0" marR="0" rtl="0" algn="ctr">
              <a:lnSpc>
                <a:spcPct val="100000"/>
              </a:lnSpc>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238" name="Shape 238"/>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39" name="Shape 239"/>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40" name="Shape 240"/>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241" name="Shape 241"/>
        <p:cNvGrpSpPr/>
        <p:nvPr/>
      </p:nvGrpSpPr>
      <p:grpSpPr>
        <a:xfrm>
          <a:off x="0" y="0"/>
          <a:ext cx="0" cy="0"/>
          <a:chOff x="0" y="0"/>
          <a:chExt cx="0" cy="0"/>
        </a:xfrm>
      </p:grpSpPr>
      <p:pic>
        <p:nvPicPr>
          <p:cNvPr descr="Overlay-PictureCaption.png" id="242" name="Shape 242"/>
          <p:cNvPicPr preferRelativeResize="0"/>
          <p:nvPr/>
        </p:nvPicPr>
        <p:blipFill rotWithShape="1">
          <a:blip r:embed="rId2">
            <a:alphaModFix/>
          </a:blip>
          <a:srcRect b="0" l="0" r="0" t="0"/>
          <a:stretch/>
        </p:blipFill>
        <p:spPr>
          <a:xfrm>
            <a:off x="449262" y="187325"/>
            <a:ext cx="8535987" cy="6483349"/>
          </a:xfrm>
          <a:prstGeom prst="rect">
            <a:avLst/>
          </a:prstGeom>
          <a:noFill/>
          <a:ln>
            <a:noFill/>
          </a:ln>
        </p:spPr>
      </p:pic>
      <p:sp>
        <p:nvSpPr>
          <p:cNvPr id="243" name="Shape 243"/>
          <p:cNvSpPr txBox="1"/>
          <p:nvPr>
            <p:ph type="title"/>
          </p:nvPr>
        </p:nvSpPr>
        <p:spPr>
          <a:xfrm>
            <a:off x="3886200" y="533400"/>
            <a:ext cx="4476748" cy="1252536"/>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244" name="Shape 244"/>
          <p:cNvSpPr txBox="1"/>
          <p:nvPr>
            <p:ph idx="1" type="body"/>
          </p:nvPr>
        </p:nvSpPr>
        <p:spPr>
          <a:xfrm>
            <a:off x="3886123" y="1828800"/>
            <a:ext cx="4474539" cy="3809998"/>
          </a:xfrm>
          <a:prstGeom prst="rect">
            <a:avLst/>
          </a:prstGeom>
          <a:noFill/>
          <a:ln>
            <a:noFill/>
          </a:ln>
        </p:spPr>
        <p:txBody>
          <a:bodyPr anchorCtr="0" anchor="t" bIns="91425" lIns="91425" rIns="91425" tIns="91425"/>
          <a:lstStyle>
            <a:lvl1pPr indent="0" lvl="0" marL="0" marR="0" rtl="0" algn="l">
              <a:lnSpc>
                <a:spcPct val="100000"/>
              </a:lnSpc>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245" name="Shape 245"/>
          <p:cNvSpPr/>
          <p:nvPr>
            <p:ph idx="2" type="pic"/>
          </p:nvPr>
        </p:nvSpPr>
        <p:spPr>
          <a:xfrm flipH="1">
            <a:off x="188252" y="179292"/>
            <a:ext cx="3281085" cy="6483095"/>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lnSpc>
                <a:spcPct val="100000"/>
              </a:lnSpc>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246" name="Shape 246"/>
          <p:cNvSpPr txBox="1"/>
          <p:nvPr>
            <p:ph idx="10" type="dt"/>
          </p:nvPr>
        </p:nvSpPr>
        <p:spPr>
          <a:xfrm>
            <a:off x="38862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47" name="Shape 247"/>
          <p:cNvSpPr txBox="1"/>
          <p:nvPr>
            <p:ph idx="11" type="ftr"/>
          </p:nvPr>
        </p:nvSpPr>
        <p:spPr>
          <a:xfrm>
            <a:off x="5867400" y="6288087"/>
            <a:ext cx="2676525"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48" name="Shape 248"/>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icture with Caption, Alt.">
    <p:spTree>
      <p:nvGrpSpPr>
        <p:cNvPr id="249" name="Shape 249"/>
        <p:cNvGrpSpPr/>
        <p:nvPr/>
      </p:nvGrpSpPr>
      <p:grpSpPr>
        <a:xfrm>
          <a:off x="0" y="0"/>
          <a:ext cx="0" cy="0"/>
          <a:chOff x="0" y="0"/>
          <a:chExt cx="0" cy="0"/>
        </a:xfrm>
      </p:grpSpPr>
      <p:pic>
        <p:nvPicPr>
          <p:cNvPr descr="Overlay-PictureCaption-Extras.png" id="250" name="Shape 250"/>
          <p:cNvPicPr preferRelativeResize="0"/>
          <p:nvPr/>
        </p:nvPicPr>
        <p:blipFill rotWithShape="1">
          <a:blip r:embed="rId2">
            <a:alphaModFix/>
          </a:blip>
          <a:srcRect b="0" l="0" r="0" t="0"/>
          <a:stretch/>
        </p:blipFill>
        <p:spPr>
          <a:xfrm>
            <a:off x="158750" y="187325"/>
            <a:ext cx="8826498" cy="6483349"/>
          </a:xfrm>
          <a:prstGeom prst="rect">
            <a:avLst/>
          </a:prstGeom>
          <a:noFill/>
          <a:ln>
            <a:noFill/>
          </a:ln>
        </p:spPr>
      </p:pic>
      <p:sp>
        <p:nvSpPr>
          <p:cNvPr id="251" name="Shape 251"/>
          <p:cNvSpPr txBox="1"/>
          <p:nvPr>
            <p:ph type="title"/>
          </p:nvPr>
        </p:nvSpPr>
        <p:spPr>
          <a:xfrm>
            <a:off x="4710953" y="533400"/>
            <a:ext cx="3657600" cy="1252536"/>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252" name="Shape 252"/>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lnSpc>
                <a:spcPct val="100000"/>
              </a:lnSpc>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253" name="Shape 253"/>
          <p:cNvSpPr txBox="1"/>
          <p:nvPr>
            <p:ph idx="1" type="body"/>
          </p:nvPr>
        </p:nvSpPr>
        <p:spPr>
          <a:xfrm>
            <a:off x="4710412" y="1828800"/>
            <a:ext cx="3657600" cy="3809998"/>
          </a:xfrm>
          <a:prstGeom prst="rect">
            <a:avLst/>
          </a:prstGeom>
          <a:noFill/>
          <a:ln>
            <a:noFill/>
          </a:ln>
        </p:spPr>
        <p:txBody>
          <a:bodyPr anchorCtr="0" anchor="t" bIns="91425" lIns="91425" rIns="91425" tIns="91425"/>
          <a:lstStyle>
            <a:lvl1pPr indent="0" lvl="0" marL="0" marR="0" rtl="0" algn="l">
              <a:lnSpc>
                <a:spcPct val="100000"/>
              </a:lnSpc>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254" name="Shape 254"/>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55" name="Shape 255"/>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56" name="Shape 25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499" cy="6483349"/>
          </a:xfrm>
          <a:prstGeom prst="rect">
            <a:avLst/>
          </a:prstGeom>
          <a:noFill/>
          <a:ln>
            <a:noFill/>
          </a:ln>
        </p:spPr>
      </p:pic>
      <p:sp>
        <p:nvSpPr>
          <p:cNvPr id="33" name="Shape 33"/>
          <p:cNvSpPr txBox="1"/>
          <p:nvPr>
            <p:ph type="title"/>
          </p:nvPr>
        </p:nvSpPr>
        <p:spPr>
          <a:xfrm>
            <a:off x="779462" y="2591359"/>
            <a:ext cx="7583486" cy="13620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2" y="3950353"/>
            <a:ext cx="7583486" cy="1500187"/>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600"/>
              </a:spcBef>
              <a:spcAft>
                <a:spcPts val="0"/>
              </a:spcAft>
              <a:buClr>
                <a:srgbClr val="888888"/>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icture above Caption">
    <p:spTree>
      <p:nvGrpSpPr>
        <p:cNvPr id="257" name="Shape 257"/>
        <p:cNvGrpSpPr/>
        <p:nvPr/>
      </p:nvGrpSpPr>
      <p:grpSpPr>
        <a:xfrm>
          <a:off x="0" y="0"/>
          <a:ext cx="0" cy="0"/>
          <a:chOff x="0" y="0"/>
          <a:chExt cx="0" cy="0"/>
        </a:xfrm>
      </p:grpSpPr>
      <p:pic>
        <p:nvPicPr>
          <p:cNvPr descr="Overlay-PictureCaption-Extras.png" id="258" name="Shape 258"/>
          <p:cNvPicPr preferRelativeResize="0"/>
          <p:nvPr/>
        </p:nvPicPr>
        <p:blipFill rotWithShape="1">
          <a:blip r:embed="rId2">
            <a:alphaModFix/>
          </a:blip>
          <a:srcRect b="0" l="0" r="0" t="0"/>
          <a:stretch/>
        </p:blipFill>
        <p:spPr>
          <a:xfrm>
            <a:off x="158750" y="187325"/>
            <a:ext cx="8826498" cy="6483349"/>
          </a:xfrm>
          <a:prstGeom prst="rect">
            <a:avLst/>
          </a:prstGeom>
          <a:noFill/>
          <a:ln>
            <a:noFill/>
          </a:ln>
        </p:spPr>
      </p:pic>
      <p:sp>
        <p:nvSpPr>
          <p:cNvPr id="259" name="Shape 259"/>
          <p:cNvSpPr txBox="1"/>
          <p:nvPr>
            <p:ph type="title"/>
          </p:nvPr>
        </p:nvSpPr>
        <p:spPr>
          <a:xfrm>
            <a:off x="808037" y="3778623"/>
            <a:ext cx="7560514" cy="1102658"/>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260" name="Shape 260"/>
          <p:cNvSpPr/>
          <p:nvPr>
            <p:ph idx="2" type="pic"/>
          </p:nvPr>
        </p:nvSpPr>
        <p:spPr>
          <a:xfrm flipH="1">
            <a:off x="871583"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lnSpc>
                <a:spcPct val="100000"/>
              </a:lnSpc>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261" name="Shape 261"/>
          <p:cNvSpPr txBox="1"/>
          <p:nvPr>
            <p:ph idx="1" type="body"/>
          </p:nvPr>
        </p:nvSpPr>
        <p:spPr>
          <a:xfrm>
            <a:off x="808033" y="4827492"/>
            <a:ext cx="7559977" cy="1220881"/>
          </a:xfrm>
          <a:prstGeom prst="rect">
            <a:avLst/>
          </a:prstGeom>
          <a:noFill/>
          <a:ln>
            <a:noFill/>
          </a:ln>
        </p:spPr>
        <p:txBody>
          <a:bodyPr anchorCtr="0" anchor="t" bIns="91425" lIns="91425" rIns="91425" tIns="91425"/>
          <a:lstStyle>
            <a:lvl1pPr indent="0" lvl="0" marL="0" marR="0" rtl="0" algn="l">
              <a:lnSpc>
                <a:spcPct val="100000"/>
              </a:lnSpc>
              <a:spcBef>
                <a:spcPts val="6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262" name="Shape 262"/>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63" name="Shape 263"/>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64" name="Shape 264"/>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265" name="Shape 265"/>
        <p:cNvGrpSpPr/>
        <p:nvPr/>
      </p:nvGrpSpPr>
      <p:grpSpPr>
        <a:xfrm>
          <a:off x="0" y="0"/>
          <a:ext cx="0" cy="0"/>
          <a:chOff x="0" y="0"/>
          <a:chExt cx="0" cy="0"/>
        </a:xfrm>
      </p:grpSpPr>
      <p:pic>
        <p:nvPicPr>
          <p:cNvPr descr="Overlay-ContentSlides.png" id="266" name="Shape 266"/>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267" name="Shape 267"/>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268" name="Shape 268"/>
          <p:cNvSpPr txBox="1"/>
          <p:nvPr>
            <p:ph idx="1" type="body"/>
          </p:nvPr>
        </p:nvSpPr>
        <p:spPr>
          <a:xfrm rot="5400000">
            <a:off x="2466975" y="141288"/>
            <a:ext cx="4208462" cy="7583486"/>
          </a:xfrm>
          <a:prstGeom prst="rect">
            <a:avLst/>
          </a:prstGeom>
          <a:noFill/>
          <a:ln>
            <a:noFill/>
          </a:ln>
        </p:spPr>
        <p:txBody>
          <a:bodyPr anchorCtr="0" anchor="t" bIns="91425" lIns="91425" rIns="91425" tIns="91425"/>
          <a:lstStyle>
            <a:lvl1pPr indent="-3175" lvl="0" marL="282575" marR="0" rtl="0" algn="l">
              <a:lnSpc>
                <a:spcPct val="100000"/>
              </a:lnSpc>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44450" lvl="1" marL="577850" marR="0" rtl="0" algn="l">
              <a:lnSpc>
                <a:spcPct val="100000"/>
              </a:lnSpc>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69" name="Shape 269"/>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70" name="Shape 270"/>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71" name="Shape 27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272" name="Shape 272"/>
        <p:cNvGrpSpPr/>
        <p:nvPr/>
      </p:nvGrpSpPr>
      <p:grpSpPr>
        <a:xfrm>
          <a:off x="0" y="0"/>
          <a:ext cx="0" cy="0"/>
          <a:chOff x="0" y="0"/>
          <a:chExt cx="0" cy="0"/>
        </a:xfrm>
      </p:grpSpPr>
      <p:pic>
        <p:nvPicPr>
          <p:cNvPr descr="Overlay-ContentSlides.png" id="273" name="Shape 273"/>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274" name="Shape 274"/>
          <p:cNvSpPr txBox="1"/>
          <p:nvPr>
            <p:ph type="title"/>
          </p:nvPr>
        </p:nvSpPr>
        <p:spPr>
          <a:xfrm rot="5400000">
            <a:off x="5373265" y="2734842"/>
            <a:ext cx="5268912" cy="1358152"/>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275" name="Shape 275"/>
          <p:cNvSpPr txBox="1"/>
          <p:nvPr>
            <p:ph idx="1" type="body"/>
          </p:nvPr>
        </p:nvSpPr>
        <p:spPr>
          <a:xfrm rot="5400000">
            <a:off x="1230312" y="328612"/>
            <a:ext cx="5268911" cy="6170612"/>
          </a:xfrm>
          <a:prstGeom prst="rect">
            <a:avLst/>
          </a:prstGeom>
          <a:noFill/>
          <a:ln>
            <a:noFill/>
          </a:ln>
        </p:spPr>
        <p:txBody>
          <a:bodyPr anchorCtr="0" anchor="t" bIns="91425" lIns="91425" rIns="91425" tIns="91425"/>
          <a:lstStyle>
            <a:lvl1pPr indent="-3175" lvl="0" marL="282575" marR="0" rtl="0" algn="l">
              <a:lnSpc>
                <a:spcPct val="100000"/>
              </a:lnSpc>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44450" lvl="1" marL="577850" marR="0" rtl="0" algn="l">
              <a:lnSpc>
                <a:spcPct val="100000"/>
              </a:lnSpc>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76" name="Shape 276"/>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77" name="Shape 277"/>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78" name="Shape 278"/>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40" name="Shape 4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cxnSp>
        <p:nvCxnSpPr>
          <p:cNvPr id="48" name="Shape 48"/>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49" name="Shape 49"/>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cxnSp>
        <p:nvCxnSpPr>
          <p:cNvPr id="50" name="Shape 50"/>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51" name="Shape 51"/>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sp>
        <p:nvSpPr>
          <p:cNvPr id="52" name="Shape 52"/>
          <p:cNvSpPr txBox="1"/>
          <p:nvPr>
            <p:ph type="title"/>
          </p:nvPr>
        </p:nvSpPr>
        <p:spPr>
          <a:xfrm>
            <a:off x="779462" y="381000"/>
            <a:ext cx="7583486" cy="104438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2"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2"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62" name="Shape 6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0"/>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0" name="Shape 7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9" name="Shape 7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2"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2"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89" name="Shape 8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 Type="http://schemas.openxmlformats.org/officeDocument/2006/relationships/image" Target="../media/image8.png"/><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5" Type="http://schemas.openxmlformats.org/officeDocument/2006/relationships/slideLayout" Target="../slideLayouts/slideLayout30.xml"/><Relationship Id="rId14" Type="http://schemas.openxmlformats.org/officeDocument/2006/relationships/slideLayout" Target="../slideLayouts/slideLayout29.xml"/><Relationship Id="rId17" Type="http://schemas.openxmlformats.org/officeDocument/2006/relationships/slideLayout" Target="../slideLayouts/slideLayout32.xml"/><Relationship Id="rId16" Type="http://schemas.openxmlformats.org/officeDocument/2006/relationships/slideLayout" Target="../slideLayouts/slideLayout31.xml"/><Relationship Id="rId5" Type="http://schemas.openxmlformats.org/officeDocument/2006/relationships/slideLayout" Target="../slideLayouts/slideLayout20.xml"/><Relationship Id="rId6" Type="http://schemas.openxmlformats.org/officeDocument/2006/relationships/slideLayout" Target="../slideLayouts/slideLayout21.xml"/><Relationship Id="rId18" Type="http://schemas.openxmlformats.org/officeDocument/2006/relationships/theme" Target="../theme/theme3.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pic>
        <p:nvPicPr>
          <p:cNvPr descr="FIULogo_H_CMYK_fx.png" id="16" name="Shape 16"/>
          <p:cNvPicPr preferRelativeResize="0"/>
          <p:nvPr/>
        </p:nvPicPr>
        <p:blipFill rotWithShape="1">
          <a:blip r:embed="rId1">
            <a:alphaModFix/>
          </a:blip>
          <a:srcRect b="0" l="0" r="0" t="0"/>
          <a:stretch/>
        </p:blipFill>
        <p:spPr>
          <a:xfrm>
            <a:off x="6103937" y="5959475"/>
            <a:ext cx="2430462" cy="69373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4" name="Shape 144"/>
        <p:cNvGrpSpPr/>
        <p:nvPr/>
      </p:nvGrpSpPr>
      <p:grpSpPr>
        <a:xfrm>
          <a:off x="0" y="0"/>
          <a:ext cx="0" cy="0"/>
          <a:chOff x="0" y="0"/>
          <a:chExt cx="0" cy="0"/>
        </a:xfrm>
      </p:grpSpPr>
      <p:sp>
        <p:nvSpPr>
          <p:cNvPr id="145" name="Shape 145"/>
          <p:cNvSpPr/>
          <p:nvPr/>
        </p:nvSpPr>
        <p:spPr>
          <a:xfrm>
            <a:off x="190500" y="190500"/>
            <a:ext cx="8764587"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sp>
        <p:nvSpPr>
          <p:cNvPr id="146" name="Shape 146"/>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147" name="Shape 147"/>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3175" lvl="0" marL="282575" marR="0" rtl="0" algn="l">
              <a:lnSpc>
                <a:spcPct val="100000"/>
              </a:lnSpc>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44450" lvl="1" marL="577850" marR="0" rtl="0" algn="l">
              <a:lnSpc>
                <a:spcPct val="100000"/>
              </a:lnSpc>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8" name="Shape 148"/>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49" name="Shape 149"/>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50" name="Shape 150"/>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pic>
        <p:nvPicPr>
          <p:cNvPr descr="FIULogo_H_CMYK_fx.png" id="151" name="Shape 151"/>
          <p:cNvPicPr preferRelativeResize="0"/>
          <p:nvPr/>
        </p:nvPicPr>
        <p:blipFill rotWithShape="1">
          <a:blip r:embed="rId1">
            <a:alphaModFix/>
          </a:blip>
          <a:srcRect b="0" l="0" r="0" t="0"/>
          <a:stretch/>
        </p:blipFill>
        <p:spPr>
          <a:xfrm>
            <a:off x="6103937" y="5959475"/>
            <a:ext cx="2430462" cy="69373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32.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28.gif"/><Relationship Id="rId4" Type="http://schemas.openxmlformats.org/officeDocument/2006/relationships/image" Target="../media/image29.png"/><Relationship Id="rId5" Type="http://schemas.openxmlformats.org/officeDocument/2006/relationships/image" Target="../media/image33.png"/><Relationship Id="rId6" Type="http://schemas.openxmlformats.org/officeDocument/2006/relationships/image" Target="../media/image30.png"/><Relationship Id="rId7"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2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ctrTitle"/>
          </p:nvPr>
        </p:nvSpPr>
        <p:spPr>
          <a:xfrm>
            <a:off x="135925" y="1510687"/>
            <a:ext cx="8686800" cy="39009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lang="en-US"/>
              <a:t>Professional Program </a:t>
            </a:r>
            <a:r>
              <a:rPr lang="en-US"/>
              <a:t>Management</a:t>
            </a:r>
            <a:r>
              <a:rPr lang="en-US"/>
              <a:t> System</a:t>
            </a:r>
          </a:p>
          <a:p>
            <a:pPr indent="0" lvl="0" marL="0" marR="0" rtl="0" algn="ctr">
              <a:spcBef>
                <a:spcPts val="0"/>
              </a:spcBef>
              <a:spcAft>
                <a:spcPts val="0"/>
              </a:spcAft>
              <a:buSzPct val="25000"/>
              <a:buNone/>
            </a:pPr>
            <a:r>
              <a:t/>
            </a:r>
            <a:endParaRPr sz="2900"/>
          </a:p>
          <a:p>
            <a:pPr indent="0" lvl="0" marL="0" marR="0" rtl="0" algn="ctr">
              <a:spcBef>
                <a:spcPts val="0"/>
              </a:spcBef>
              <a:spcAft>
                <a:spcPts val="0"/>
              </a:spcAft>
              <a:buSzPct val="25000"/>
              <a:buNone/>
            </a:pPr>
            <a:r>
              <a:rPr b="0" i="0" lang="en-US" sz="2500" u="none" cap="none" strike="noStrike">
                <a:solidFill>
                  <a:srgbClr val="001D4D"/>
                </a:solidFill>
                <a:latin typeface="Trebuchet MS"/>
                <a:ea typeface="Trebuchet MS"/>
                <a:cs typeface="Trebuchet MS"/>
                <a:sym typeface="Trebuchet MS"/>
              </a:rPr>
              <a:t>Team Members: </a:t>
            </a:r>
            <a:r>
              <a:rPr lang="en-US" sz="2500"/>
              <a:t>Joana Fraga, Jose Casanova</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 Nagarajan Prabakar</a:t>
            </a:r>
          </a:p>
          <a:p>
            <a:pPr indent="0" lvl="0" marL="0" marR="0" rtl="0" algn="ctr">
              <a:spcBef>
                <a:spcPts val="0"/>
              </a:spcBef>
              <a:spcAft>
                <a:spcPts val="0"/>
              </a:spcAft>
              <a:buSzPct val="25000"/>
              <a:buNone/>
            </a:pPr>
            <a:r>
              <a:rPr lang="en-US" sz="2500"/>
              <a:t>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p>
        </p:txBody>
      </p:sp>
      <p:sp>
        <p:nvSpPr>
          <p:cNvPr id="285" name="Shape 285"/>
          <p:cNvSpPr txBox="1"/>
          <p:nvPr>
            <p:ph idx="1" type="subTitle"/>
          </p:nvPr>
        </p:nvSpPr>
        <p:spPr>
          <a:xfrm>
            <a:off x="228600" y="5643562"/>
            <a:ext cx="8686800" cy="12191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US">
                <a:solidFill>
                  <a:srgbClr val="666666"/>
                </a:solidFill>
              </a:rPr>
              <a:t> </a:t>
            </a:r>
          </a:p>
        </p:txBody>
      </p:sp>
      <p:sp>
        <p:nvSpPr>
          <p:cNvPr id="286" name="Shape 286"/>
          <p:cNvSpPr txBox="1"/>
          <p:nvPr/>
        </p:nvSpPr>
        <p:spPr>
          <a:xfrm>
            <a:off x="135925" y="556025"/>
            <a:ext cx="8686800" cy="7227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i="0" lang="en-US" sz="3600" u="none" cap="none" strike="noStrike">
                <a:solidFill>
                  <a:srgbClr val="001D4D"/>
                </a:solidFill>
                <a:latin typeface="Trebuchet MS"/>
                <a:ea typeface="Trebuchet MS"/>
                <a:cs typeface="Trebuchet MS"/>
                <a:sym typeface="Trebuchet MS"/>
              </a:rPr>
              <a:t>Final Presentation</a:t>
            </a:r>
          </a:p>
          <a:p>
            <a:pPr lvl="0" rtl="0" algn="ctr">
              <a:spcBef>
                <a:spcPts val="0"/>
              </a:spcBef>
              <a:buClr>
                <a:schemeClr val="dk1"/>
              </a:buClr>
              <a:buSzPct val="25000"/>
              <a:buFont typeface="Arial"/>
              <a:buNone/>
            </a:pPr>
            <a:r>
              <a:rPr lang="en-US" sz="2600">
                <a:solidFill>
                  <a:srgbClr val="001D4D"/>
                </a:solidFill>
                <a:latin typeface="Trebuchet MS"/>
                <a:ea typeface="Trebuchet MS"/>
                <a:cs typeface="Trebuchet MS"/>
                <a:sym typeface="Trebuchet MS"/>
              </a:rPr>
              <a:t>2017</a:t>
            </a:r>
          </a:p>
        </p:txBody>
      </p:sp>
      <p:sp>
        <p:nvSpPr>
          <p:cNvPr id="287" name="Shape 287"/>
          <p:cNvSpPr txBox="1"/>
          <p:nvPr/>
        </p:nvSpPr>
        <p:spPr>
          <a:xfrm>
            <a:off x="585850" y="5942950"/>
            <a:ext cx="1550700" cy="6204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288" name="Shape 288"/>
          <p:cNvPicPr preferRelativeResize="0"/>
          <p:nvPr/>
        </p:nvPicPr>
        <p:blipFill>
          <a:blip r:embed="rId3">
            <a:alphaModFix/>
          </a:blip>
          <a:stretch>
            <a:fillRect/>
          </a:stretch>
        </p:blipFill>
        <p:spPr>
          <a:xfrm>
            <a:off x="471650" y="6078550"/>
            <a:ext cx="808624" cy="4847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User Story #3</a:t>
            </a:r>
          </a:p>
        </p:txBody>
      </p:sp>
      <p:sp>
        <p:nvSpPr>
          <p:cNvPr id="356" name="Shape 356"/>
          <p:cNvSpPr txBox="1"/>
          <p:nvPr>
            <p:ph idx="1" type="body"/>
          </p:nvPr>
        </p:nvSpPr>
        <p:spPr>
          <a:xfrm>
            <a:off x="779462" y="1828800"/>
            <a:ext cx="7583400" cy="42083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As a new user of this program who would like to be able to log into my account so that I might access the management system’s features.</a:t>
            </a:r>
          </a:p>
        </p:txBody>
      </p:sp>
      <p:pic>
        <p:nvPicPr>
          <p:cNvPr descr="Screen Shot 2017-07-17 at 3.59.49 PM.png" id="357" name="Shape 357"/>
          <p:cNvPicPr preferRelativeResize="0"/>
          <p:nvPr/>
        </p:nvPicPr>
        <p:blipFill rotWithShape="1">
          <a:blip r:embed="rId3">
            <a:alphaModFix/>
          </a:blip>
          <a:srcRect b="0" l="0" r="8606" t="0"/>
          <a:stretch/>
        </p:blipFill>
        <p:spPr>
          <a:xfrm>
            <a:off x="779462" y="3177181"/>
            <a:ext cx="3586349" cy="2491373"/>
          </a:xfrm>
          <a:prstGeom prst="rect">
            <a:avLst/>
          </a:prstGeom>
          <a:noFill/>
          <a:ln>
            <a:noFill/>
          </a:ln>
        </p:spPr>
      </p:pic>
      <p:pic>
        <p:nvPicPr>
          <p:cNvPr id="358" name="Shape 358"/>
          <p:cNvPicPr preferRelativeResize="0"/>
          <p:nvPr/>
        </p:nvPicPr>
        <p:blipFill>
          <a:blip r:embed="rId4">
            <a:alphaModFix/>
          </a:blip>
          <a:stretch>
            <a:fillRect/>
          </a:stretch>
        </p:blipFill>
        <p:spPr>
          <a:xfrm>
            <a:off x="4578200" y="3659150"/>
            <a:ext cx="4038473" cy="13358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User Story #1 </a:t>
            </a:r>
          </a:p>
        </p:txBody>
      </p:sp>
      <p:sp>
        <p:nvSpPr>
          <p:cNvPr id="365" name="Shape 365"/>
          <p:cNvSpPr txBox="1"/>
          <p:nvPr>
            <p:ph idx="1" type="body"/>
          </p:nvPr>
        </p:nvSpPr>
        <p:spPr>
          <a:xfrm>
            <a:off x="779462" y="1828800"/>
            <a:ext cx="7583400" cy="42083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As someone interested in this professional program and would like to be able to create an account so that I may learn more about it.</a:t>
            </a:r>
          </a:p>
        </p:txBody>
      </p:sp>
      <p:pic>
        <p:nvPicPr>
          <p:cNvPr id="366" name="Shape 366"/>
          <p:cNvPicPr preferRelativeResize="0"/>
          <p:nvPr/>
        </p:nvPicPr>
        <p:blipFill rotWithShape="1">
          <a:blip r:embed="rId3">
            <a:alphaModFix/>
          </a:blip>
          <a:srcRect b="0" l="0" r="0" t="0"/>
          <a:stretch/>
        </p:blipFill>
        <p:spPr>
          <a:xfrm>
            <a:off x="1532509" y="2990693"/>
            <a:ext cx="5559049" cy="285825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User Story #5</a:t>
            </a:r>
          </a:p>
        </p:txBody>
      </p:sp>
      <p:sp>
        <p:nvSpPr>
          <p:cNvPr id="373" name="Shape 373"/>
          <p:cNvSpPr txBox="1"/>
          <p:nvPr>
            <p:ph idx="1" type="body"/>
          </p:nvPr>
        </p:nvSpPr>
        <p:spPr>
          <a:xfrm>
            <a:off x="694147" y="1425600"/>
            <a:ext cx="7583400" cy="114727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As a student of this management system who would like to be able to view all classes this program has to offer.</a:t>
            </a:r>
          </a:p>
          <a:p>
            <a:pPr indent="0" lvl="0" marL="0" marR="0" rtl="0" algn="l">
              <a:lnSpc>
                <a:spcPct val="100000"/>
              </a:lnSpc>
              <a:spcBef>
                <a:spcPts val="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Only Administrator have to option to add new courses.</a:t>
            </a:r>
          </a:p>
          <a:p>
            <a:pPr indent="0" lvl="0" marL="0" marR="0" rtl="0" algn="l">
              <a:lnSpc>
                <a:spcPct val="100000"/>
              </a:lnSpc>
              <a:spcBef>
                <a:spcPts val="200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p:txBody>
      </p:sp>
      <p:pic>
        <p:nvPicPr>
          <p:cNvPr id="374" name="Shape 374"/>
          <p:cNvPicPr preferRelativeResize="0"/>
          <p:nvPr/>
        </p:nvPicPr>
        <p:blipFill rotWithShape="1">
          <a:blip r:embed="rId3">
            <a:alphaModFix/>
          </a:blip>
          <a:srcRect b="0" l="0" r="0" t="0"/>
          <a:stretch/>
        </p:blipFill>
        <p:spPr>
          <a:xfrm>
            <a:off x="5551810" y="2893175"/>
            <a:ext cx="2725738" cy="2898024"/>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Test Suites and Test Cases</a:t>
            </a:r>
          </a:p>
        </p:txBody>
      </p:sp>
      <p:sp>
        <p:nvSpPr>
          <p:cNvPr id="381" name="Shape 381"/>
          <p:cNvSpPr txBox="1"/>
          <p:nvPr>
            <p:ph idx="1" type="body"/>
          </p:nvPr>
        </p:nvSpPr>
        <p:spPr>
          <a:xfrm>
            <a:off x="779462" y="1425600"/>
            <a:ext cx="7583400" cy="42083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1D4D"/>
              </a:buClr>
              <a:buSzPct val="25000"/>
              <a:buFont typeface="Noto Sans Symbols"/>
              <a:buNone/>
            </a:pPr>
            <a:r>
              <a:rPr b="1" i="0" lang="en-US" sz="2200" u="none" cap="none" strike="noStrike">
                <a:solidFill>
                  <a:srgbClr val="001D4D"/>
                </a:solidFill>
                <a:latin typeface="Trebuchet MS"/>
                <a:ea typeface="Trebuchet MS"/>
                <a:cs typeface="Trebuchet MS"/>
                <a:sym typeface="Trebuchet MS"/>
              </a:rPr>
              <a:t>Description/Summary of Test</a:t>
            </a:r>
            <a:r>
              <a:rPr b="0" i="0" lang="en-US" sz="2200" u="none" cap="none" strike="noStrike">
                <a:solidFill>
                  <a:srgbClr val="001D4D"/>
                </a:solidFill>
                <a:latin typeface="Trebuchet MS"/>
                <a:ea typeface="Trebuchet MS"/>
                <a:cs typeface="Trebuchet MS"/>
                <a:sym typeface="Trebuchet MS"/>
              </a:rPr>
              <a:t>: Admin shall be able to successfully change ticket status or reply to a Ticket</a:t>
            </a:r>
          </a:p>
          <a:p>
            <a:pPr indent="0" lvl="0" marL="0" marR="0" rtl="0" algn="l">
              <a:lnSpc>
                <a:spcPct val="100000"/>
              </a:lnSpc>
              <a:spcBef>
                <a:spcPts val="2000"/>
              </a:spcBef>
              <a:spcAft>
                <a:spcPts val="0"/>
              </a:spcAft>
              <a:buClr>
                <a:srgbClr val="001D4D"/>
              </a:buClr>
              <a:buSzPct val="25000"/>
              <a:buFont typeface="Noto Sans Symbols"/>
              <a:buNone/>
            </a:pPr>
            <a:r>
              <a:rPr b="1" i="0" lang="en-US" sz="2200" u="none" cap="none" strike="noStrike">
                <a:solidFill>
                  <a:srgbClr val="001D4D"/>
                </a:solidFill>
                <a:latin typeface="Trebuchet MS"/>
                <a:ea typeface="Trebuchet MS"/>
                <a:cs typeface="Trebuchet MS"/>
                <a:sym typeface="Trebuchet MS"/>
              </a:rPr>
              <a:t>Pre-conditions</a:t>
            </a:r>
            <a:r>
              <a:rPr b="0" i="0" lang="en-US" sz="2200" u="none" cap="none" strike="noStrike">
                <a:solidFill>
                  <a:srgbClr val="001D4D"/>
                </a:solidFill>
                <a:latin typeface="Trebuchet MS"/>
                <a:ea typeface="Trebuchet MS"/>
                <a:cs typeface="Trebuchet MS"/>
                <a:sym typeface="Trebuchet MS"/>
              </a:rPr>
              <a:t>:  Admin needs internet access, navigate to the Home Page and login with a valid username and password. Admin clicks on “All Tickets”. After that Admin clicks on the ticket number. The ticket details should be displayed, then admin can edit the ticket (cancel or resolved), or can reply to the ticket.</a:t>
            </a:r>
          </a:p>
          <a:p>
            <a:pPr indent="0" lvl="0" marL="0" marR="0" rtl="0" algn="l">
              <a:lnSpc>
                <a:spcPct val="100000"/>
              </a:lnSpc>
              <a:spcBef>
                <a:spcPts val="2000"/>
              </a:spcBef>
              <a:spcAft>
                <a:spcPts val="0"/>
              </a:spcAft>
              <a:buClr>
                <a:srgbClr val="001D4D"/>
              </a:buClr>
              <a:buSzPct val="25000"/>
              <a:buFont typeface="Noto Sans Symbols"/>
              <a:buNone/>
            </a:pPr>
            <a:r>
              <a:rPr b="1" i="0" lang="en-US" sz="2200" u="none" cap="none" strike="noStrike">
                <a:solidFill>
                  <a:srgbClr val="001D4D"/>
                </a:solidFill>
                <a:latin typeface="Trebuchet MS"/>
                <a:ea typeface="Trebuchet MS"/>
                <a:cs typeface="Trebuchet MS"/>
                <a:sym typeface="Trebuchet MS"/>
              </a:rPr>
              <a:t>Expected Results</a:t>
            </a:r>
            <a:r>
              <a:rPr b="0" i="0" lang="en-US" sz="2200" u="none" cap="none" strike="noStrike">
                <a:solidFill>
                  <a:srgbClr val="001D4D"/>
                </a:solidFill>
                <a:latin typeface="Trebuchet MS"/>
                <a:ea typeface="Trebuchet MS"/>
                <a:cs typeface="Trebuchet MS"/>
                <a:sym typeface="Trebuchet MS"/>
              </a:rPr>
              <a:t>: Admin shall be able to successfully change ticket status or reply to a Ticket.</a:t>
            </a:r>
            <a:br>
              <a:rPr b="0" i="0" lang="en-US" sz="2200" u="none" cap="none" strike="noStrike">
                <a:solidFill>
                  <a:srgbClr val="001D4D"/>
                </a:solidFill>
                <a:latin typeface="Trebuchet MS"/>
                <a:ea typeface="Trebuchet MS"/>
                <a:cs typeface="Trebuchet MS"/>
                <a:sym typeface="Trebuchet MS"/>
              </a:rPr>
            </a:br>
            <a:r>
              <a:rPr b="1" i="0" lang="en-US" sz="2200" u="none" cap="none" strike="noStrike">
                <a:solidFill>
                  <a:srgbClr val="001D4D"/>
                </a:solidFill>
                <a:latin typeface="Trebuchet MS"/>
                <a:ea typeface="Trebuchet MS"/>
                <a:cs typeface="Trebuchet MS"/>
                <a:sym typeface="Trebuchet MS"/>
              </a:rPr>
              <a:t>Actual Result: </a:t>
            </a:r>
            <a:r>
              <a:rPr b="0" i="0" lang="en-US" sz="2200" u="none" cap="none" strike="noStrike">
                <a:solidFill>
                  <a:srgbClr val="001D4D"/>
                </a:solidFill>
                <a:latin typeface="Trebuchet MS"/>
                <a:ea typeface="Trebuchet MS"/>
                <a:cs typeface="Trebuchet MS"/>
                <a:sym typeface="Trebuchet MS"/>
              </a:rPr>
              <a:t>Admin is able to successfully change ticket status or reply to a Ticket.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Summary</a:t>
            </a:r>
          </a:p>
        </p:txBody>
      </p:sp>
      <p:sp>
        <p:nvSpPr>
          <p:cNvPr id="388" name="Shape 388"/>
          <p:cNvSpPr txBox="1"/>
          <p:nvPr>
            <p:ph idx="1" type="body"/>
          </p:nvPr>
        </p:nvSpPr>
        <p:spPr>
          <a:xfrm>
            <a:off x="779462" y="1828800"/>
            <a:ext cx="7583486" cy="420846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The Professional Program Management System was an intriguing project to work on leading to a better understanding of the software design process.</a:t>
            </a:r>
          </a:p>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Contact Information:</a:t>
            </a:r>
          </a:p>
          <a:p>
            <a:pPr indent="0" lvl="0" marL="0" marR="0" rtl="0" algn="l">
              <a:lnSpc>
                <a:spcPct val="100000"/>
              </a:lnSpc>
              <a:spcBef>
                <a:spcPts val="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Jose Casanova - </a:t>
            </a:r>
            <a:r>
              <a:rPr b="0" i="0" lang="en-US" sz="2200" u="sng" cap="none" strike="noStrike">
                <a:solidFill>
                  <a:srgbClr val="1286C9"/>
                </a:solidFill>
                <a:latin typeface="Trebuchet MS"/>
                <a:ea typeface="Trebuchet MS"/>
                <a:cs typeface="Trebuchet MS"/>
                <a:sym typeface="Trebuchet MS"/>
              </a:rPr>
              <a:t>jcasanova90@gmail.com</a:t>
            </a:r>
          </a:p>
          <a:p>
            <a:pPr indent="0" lvl="0" marL="0" marR="0" rtl="0" algn="l">
              <a:lnSpc>
                <a:spcPct val="100000"/>
              </a:lnSpc>
              <a:spcBef>
                <a:spcPts val="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Joana Fraga - </a:t>
            </a:r>
            <a:r>
              <a:rPr b="0" i="0" lang="en-US" sz="2200" u="sng" cap="none" strike="noStrike">
                <a:solidFill>
                  <a:srgbClr val="1286C9"/>
                </a:solidFill>
                <a:latin typeface="Trebuchet MS"/>
                <a:ea typeface="Trebuchet MS"/>
                <a:cs typeface="Trebuchet MS"/>
                <a:sym typeface="Trebuchet MS"/>
              </a:rPr>
              <a:t>jfrag019@fiu.edu</a:t>
            </a:r>
          </a:p>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Questions?</a:t>
            </a:r>
          </a:p>
        </p:txBody>
      </p:sp>
      <p:pic>
        <p:nvPicPr>
          <p:cNvPr descr="Zend Scripting Language Engine.gif" id="389" name="Shape 389"/>
          <p:cNvPicPr preferRelativeResize="0"/>
          <p:nvPr/>
        </p:nvPicPr>
        <p:blipFill rotWithShape="1">
          <a:blip r:embed="rId3">
            <a:alphaModFix/>
          </a:blip>
          <a:srcRect b="0" l="0" r="0" t="0"/>
          <a:stretch/>
        </p:blipFill>
        <p:spPr>
          <a:xfrm>
            <a:off x="5275725" y="6037262"/>
            <a:ext cx="809733" cy="515936"/>
          </a:xfrm>
          <a:prstGeom prst="rect">
            <a:avLst/>
          </a:prstGeom>
          <a:noFill/>
          <a:ln>
            <a:noFill/>
          </a:ln>
        </p:spPr>
      </p:pic>
      <p:pic>
        <p:nvPicPr>
          <p:cNvPr descr="PHP-logo.svg.png" id="390" name="Shape 390"/>
          <p:cNvPicPr preferRelativeResize="0"/>
          <p:nvPr/>
        </p:nvPicPr>
        <p:blipFill rotWithShape="1">
          <a:blip r:embed="rId4">
            <a:alphaModFix/>
          </a:blip>
          <a:srcRect b="0" l="0" r="0" t="0"/>
          <a:stretch/>
        </p:blipFill>
        <p:spPr>
          <a:xfrm>
            <a:off x="3824575" y="5827923"/>
            <a:ext cx="1341574" cy="725274"/>
          </a:xfrm>
          <a:prstGeom prst="rect">
            <a:avLst/>
          </a:prstGeom>
          <a:noFill/>
          <a:ln>
            <a:noFill/>
          </a:ln>
        </p:spPr>
      </p:pic>
      <p:pic>
        <p:nvPicPr>
          <p:cNvPr descr="logo-mysql-170x115.png" id="391" name="Shape 391"/>
          <p:cNvPicPr preferRelativeResize="0"/>
          <p:nvPr/>
        </p:nvPicPr>
        <p:blipFill rotWithShape="1">
          <a:blip r:embed="rId5">
            <a:alphaModFix/>
          </a:blip>
          <a:srcRect b="0" l="0" r="0" t="0"/>
          <a:stretch/>
        </p:blipFill>
        <p:spPr>
          <a:xfrm>
            <a:off x="2598550" y="5776083"/>
            <a:ext cx="1226023" cy="828950"/>
          </a:xfrm>
          <a:prstGeom prst="rect">
            <a:avLst/>
          </a:prstGeom>
          <a:noFill/>
          <a:ln>
            <a:noFill/>
          </a:ln>
        </p:spPr>
      </p:pic>
      <p:pic>
        <p:nvPicPr>
          <p:cNvPr descr="angular.png" id="392" name="Shape 392"/>
          <p:cNvPicPr preferRelativeResize="0"/>
          <p:nvPr/>
        </p:nvPicPr>
        <p:blipFill rotWithShape="1">
          <a:blip r:embed="rId6">
            <a:alphaModFix/>
          </a:blip>
          <a:srcRect b="0" l="0" r="0" t="0"/>
          <a:stretch/>
        </p:blipFill>
        <p:spPr>
          <a:xfrm>
            <a:off x="1501975" y="5657850"/>
            <a:ext cx="947174" cy="947174"/>
          </a:xfrm>
          <a:prstGeom prst="rect">
            <a:avLst/>
          </a:prstGeom>
          <a:noFill/>
          <a:ln>
            <a:noFill/>
          </a:ln>
        </p:spPr>
      </p:pic>
      <p:pic>
        <p:nvPicPr>
          <p:cNvPr descr="digitalocean.png" id="393" name="Shape 393"/>
          <p:cNvPicPr preferRelativeResize="0"/>
          <p:nvPr/>
        </p:nvPicPr>
        <p:blipFill rotWithShape="1">
          <a:blip r:embed="rId7">
            <a:alphaModFix/>
          </a:blip>
          <a:srcRect b="0" l="0" r="0" t="0"/>
          <a:stretch/>
        </p:blipFill>
        <p:spPr>
          <a:xfrm>
            <a:off x="542843" y="5726569"/>
            <a:ext cx="809725" cy="80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Project definition</a:t>
            </a:r>
          </a:p>
        </p:txBody>
      </p:sp>
      <p:sp>
        <p:nvSpPr>
          <p:cNvPr id="295" name="Shape 295"/>
          <p:cNvSpPr txBox="1"/>
          <p:nvPr>
            <p:ph idx="1" type="body"/>
          </p:nvPr>
        </p:nvSpPr>
        <p:spPr>
          <a:xfrm>
            <a:off x="779462" y="1524000"/>
            <a:ext cx="7583486" cy="4208462"/>
          </a:xfrm>
          <a:prstGeom prst="rect">
            <a:avLst/>
          </a:prstGeom>
          <a:noFill/>
          <a:ln>
            <a:noFill/>
          </a:ln>
        </p:spPr>
        <p:txBody>
          <a:bodyPr anchorCtr="0" anchor="t" bIns="45700" lIns="91425" rIns="91425" tIns="45700">
            <a:noAutofit/>
          </a:bodyPr>
          <a:lstStyle/>
          <a:p>
            <a:pPr indent="-342900" lvl="0" marL="457200" marR="0" rtl="0" algn="l">
              <a:lnSpc>
                <a:spcPct val="100000"/>
              </a:lnSpc>
              <a:spcBef>
                <a:spcPts val="0"/>
              </a:spcBef>
              <a:spcAft>
                <a:spcPts val="0"/>
              </a:spcAft>
              <a:buClr>
                <a:srgbClr val="001D4D"/>
              </a:buClr>
              <a:buSzPct val="100000"/>
              <a:buFont typeface="Noto Sans Symbols"/>
              <a:buChar char="●"/>
            </a:pPr>
            <a:r>
              <a:rPr b="0" i="0" lang="en-US" sz="1800" u="none" cap="none" strike="noStrike">
                <a:solidFill>
                  <a:srgbClr val="001D4D"/>
                </a:solidFill>
                <a:latin typeface="Trebuchet MS"/>
                <a:ea typeface="Trebuchet MS"/>
                <a:cs typeface="Trebuchet MS"/>
                <a:sym typeface="Trebuchet MS"/>
              </a:rPr>
              <a:t>Provide a web portal with specific purposes to FIU students taking specialized, odd-hour courses</a:t>
            </a:r>
          </a:p>
          <a:p>
            <a:pPr indent="-342900" lvl="0" marL="457200" marR="0" rtl="0" algn="l">
              <a:lnSpc>
                <a:spcPct val="100000"/>
              </a:lnSpc>
              <a:spcBef>
                <a:spcPts val="2000"/>
              </a:spcBef>
              <a:spcAft>
                <a:spcPts val="0"/>
              </a:spcAft>
              <a:buClr>
                <a:srgbClr val="001D4D"/>
              </a:buClr>
              <a:buSzPct val="100000"/>
              <a:buFont typeface="Noto Sans Symbols"/>
              <a:buChar char="●"/>
            </a:pPr>
            <a:r>
              <a:rPr b="0" i="0" lang="en-US" sz="1800" u="none" cap="none" strike="noStrike">
                <a:solidFill>
                  <a:srgbClr val="001D4D"/>
                </a:solidFill>
                <a:latin typeface="Trebuchet MS"/>
                <a:ea typeface="Trebuchet MS"/>
                <a:cs typeface="Trebuchet MS"/>
                <a:sym typeface="Trebuchet MS"/>
              </a:rPr>
              <a:t>Provide the ability for administrators to give access to certain features of the portal to users based on type</a:t>
            </a:r>
          </a:p>
        </p:txBody>
      </p:sp>
      <p:pic>
        <p:nvPicPr>
          <p:cNvPr descr="unnamed 1.png" id="296" name="Shape 296"/>
          <p:cNvPicPr preferRelativeResize="0"/>
          <p:nvPr/>
        </p:nvPicPr>
        <p:blipFill rotWithShape="1">
          <a:blip r:embed="rId3">
            <a:alphaModFix/>
          </a:blip>
          <a:srcRect b="0" l="0" r="0" t="0"/>
          <a:stretch/>
        </p:blipFill>
        <p:spPr>
          <a:xfrm>
            <a:off x="1794511" y="3256300"/>
            <a:ext cx="5554975" cy="2252125"/>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Project definition</a:t>
            </a:r>
          </a:p>
        </p:txBody>
      </p:sp>
      <p:sp>
        <p:nvSpPr>
          <p:cNvPr id="303" name="Shape 303"/>
          <p:cNvSpPr txBox="1"/>
          <p:nvPr>
            <p:ph idx="1" type="body"/>
          </p:nvPr>
        </p:nvSpPr>
        <p:spPr>
          <a:xfrm>
            <a:off x="699500" y="1568200"/>
            <a:ext cx="7583400" cy="1237753"/>
          </a:xfrm>
          <a:prstGeom prst="rect">
            <a:avLst/>
          </a:prstGeom>
          <a:noFill/>
          <a:ln>
            <a:noFill/>
          </a:ln>
        </p:spPr>
        <p:txBody>
          <a:bodyPr anchorCtr="0" anchor="t" bIns="45700" lIns="91425" rIns="91425" tIns="45700">
            <a:noAutofit/>
          </a:bodyPr>
          <a:lstStyle/>
          <a:p>
            <a:pPr indent="-285750" lvl="0" marL="400050" marR="0" rtl="0" algn="l">
              <a:lnSpc>
                <a:spcPct val="100000"/>
              </a:lnSpc>
              <a:spcBef>
                <a:spcPts val="0"/>
              </a:spcBef>
              <a:spcAft>
                <a:spcPts val="0"/>
              </a:spcAft>
              <a:buClr>
                <a:srgbClr val="001D4D"/>
              </a:buClr>
              <a:buSzPct val="100000"/>
              <a:buFont typeface="Noto Sans Symbols"/>
              <a:buChar char="●"/>
            </a:pPr>
            <a:r>
              <a:rPr b="0" i="0" lang="en-US" sz="1800" u="none" cap="none" strike="noStrike">
                <a:solidFill>
                  <a:srgbClr val="001D4D"/>
                </a:solidFill>
                <a:latin typeface="Trebuchet MS"/>
                <a:ea typeface="Trebuchet MS"/>
                <a:cs typeface="Trebuchet MS"/>
                <a:sym typeface="Trebuchet MS"/>
              </a:rPr>
              <a:t>Allow potential and existing students alike to learn about the program and view times for info sessions.</a:t>
            </a:r>
          </a:p>
          <a:p>
            <a:pPr indent="-285750" lvl="0" marL="400050" marR="0" rtl="0" algn="l">
              <a:lnSpc>
                <a:spcPct val="100000"/>
              </a:lnSpc>
              <a:spcBef>
                <a:spcPts val="0"/>
              </a:spcBef>
              <a:spcAft>
                <a:spcPts val="0"/>
              </a:spcAft>
              <a:buClr>
                <a:srgbClr val="001D4D"/>
              </a:buClr>
              <a:buSzPct val="100000"/>
              <a:buFont typeface="Noto Sans Symbols"/>
              <a:buChar char="●"/>
            </a:pPr>
            <a:r>
              <a:rPr b="0" i="0" lang="en-US" sz="1800" u="none" cap="none" strike="noStrike">
                <a:solidFill>
                  <a:srgbClr val="001D4D"/>
                </a:solidFill>
                <a:latin typeface="Trebuchet MS"/>
                <a:ea typeface="Trebuchet MS"/>
                <a:cs typeface="Trebuchet MS"/>
                <a:sym typeface="Trebuchet MS"/>
              </a:rPr>
              <a:t>Give students the ability to express their concerns through a ticketing system with immediate notification to administrators</a:t>
            </a:r>
          </a:p>
        </p:txBody>
      </p:sp>
      <p:pic>
        <p:nvPicPr>
          <p:cNvPr descr="unnamed 3.png" id="304" name="Shape 304"/>
          <p:cNvPicPr preferRelativeResize="0"/>
          <p:nvPr/>
        </p:nvPicPr>
        <p:blipFill rotWithShape="1">
          <a:blip r:embed="rId3">
            <a:alphaModFix/>
          </a:blip>
          <a:srcRect b="0" l="0" r="0" t="0"/>
          <a:stretch/>
        </p:blipFill>
        <p:spPr>
          <a:xfrm>
            <a:off x="2532861" y="2948552"/>
            <a:ext cx="3916674" cy="2869175"/>
          </a:xfrm>
          <a:prstGeom prst="rect">
            <a:avLst/>
          </a:prstGeom>
          <a:solidFill>
            <a:srgbClr val="ECECEC"/>
          </a:solidFill>
          <a:ln cap="sq" cmpd="sng" w="88900">
            <a:solidFill>
              <a:srgbClr val="FFFFFF"/>
            </a:solidFill>
            <a:prstDash val="solid"/>
            <a:miter/>
            <a:headEnd len="med" w="med" type="none"/>
            <a:tailEnd len="med" w="med" type="none"/>
          </a:ln>
          <a:effectLst>
            <a:outerShdw blurRad="54999" rotWithShape="0" algn="tl" dir="5400000" dist="18000">
              <a:srgbClr val="000000">
                <a:alpha val="4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Requirements: Use Case</a:t>
            </a:r>
          </a:p>
        </p:txBody>
      </p:sp>
      <p:pic>
        <p:nvPicPr>
          <p:cNvPr descr="all.jpg" id="311" name="Shape 311"/>
          <p:cNvPicPr preferRelativeResize="0"/>
          <p:nvPr/>
        </p:nvPicPr>
        <p:blipFill rotWithShape="1">
          <a:blip r:embed="rId3">
            <a:alphaModFix/>
          </a:blip>
          <a:srcRect b="0" l="0" r="0" t="0"/>
          <a:stretch/>
        </p:blipFill>
        <p:spPr>
          <a:xfrm>
            <a:off x="1325425" y="1536850"/>
            <a:ext cx="6491498" cy="44857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System Design: Architecture</a:t>
            </a:r>
          </a:p>
        </p:txBody>
      </p:sp>
      <p:sp>
        <p:nvSpPr>
          <p:cNvPr id="318" name="Shape 318"/>
          <p:cNvSpPr txBox="1"/>
          <p:nvPr>
            <p:ph idx="1" type="body"/>
          </p:nvPr>
        </p:nvSpPr>
        <p:spPr>
          <a:xfrm>
            <a:off x="779462" y="1828800"/>
            <a:ext cx="7583400" cy="4208399"/>
          </a:xfrm>
          <a:prstGeom prst="rect">
            <a:avLst/>
          </a:prstGeom>
          <a:noFill/>
          <a:ln>
            <a:noFill/>
          </a:ln>
        </p:spPr>
        <p:txBody>
          <a:bodyPr anchorCtr="0" anchor="t" bIns="45700" lIns="91425" rIns="91425" tIns="45700">
            <a:noAutofit/>
          </a:bodyPr>
          <a:lstStyle/>
          <a:p>
            <a:pPr indent="-368300" lvl="0" marL="457200" marR="0" rtl="0" algn="l">
              <a:lnSpc>
                <a:spcPct val="100000"/>
              </a:lnSpc>
              <a:spcBef>
                <a:spcPts val="0"/>
              </a:spcBef>
              <a:spcAft>
                <a:spcPts val="0"/>
              </a:spcAft>
              <a:buClr>
                <a:srgbClr val="001D4D"/>
              </a:buClr>
              <a:buSzPct val="100000"/>
              <a:buFont typeface="Trebuchet MS"/>
              <a:buChar char="●"/>
            </a:pPr>
            <a:r>
              <a:rPr b="0" i="0" lang="en-US" sz="2200" u="none" cap="none" strike="noStrike">
                <a:solidFill>
                  <a:srgbClr val="001D4D"/>
                </a:solidFill>
                <a:latin typeface="Trebuchet MS"/>
                <a:ea typeface="Trebuchet MS"/>
                <a:cs typeface="Trebuchet MS"/>
                <a:sym typeface="Trebuchet MS"/>
              </a:rPr>
              <a:t>Web portal maintained on a </a:t>
            </a:r>
            <a:r>
              <a:rPr lang="en-US"/>
              <a:t>DigitalOcean</a:t>
            </a:r>
            <a:r>
              <a:rPr b="0" i="0" lang="en-US" sz="2200" u="none" cap="none" strike="noStrike">
                <a:solidFill>
                  <a:srgbClr val="001D4D"/>
                </a:solidFill>
                <a:latin typeface="Trebuchet MS"/>
                <a:ea typeface="Trebuchet MS"/>
                <a:cs typeface="Trebuchet MS"/>
                <a:sym typeface="Trebuchet MS"/>
              </a:rPr>
              <a:t> Ubuntu server</a:t>
            </a:r>
          </a:p>
          <a:p>
            <a:pPr indent="-368300" lvl="0" marL="457200" marR="0" rtl="0" algn="l">
              <a:lnSpc>
                <a:spcPct val="100000"/>
              </a:lnSpc>
              <a:spcBef>
                <a:spcPts val="2000"/>
              </a:spcBef>
              <a:spcAft>
                <a:spcPts val="0"/>
              </a:spcAft>
              <a:buClr>
                <a:srgbClr val="001D4D"/>
              </a:buClr>
              <a:buSzPct val="100000"/>
              <a:buFont typeface="Trebuchet MS"/>
              <a:buChar char="●"/>
            </a:pPr>
            <a:r>
              <a:rPr b="0" i="0" lang="en-US" sz="2200" u="none" cap="none" strike="noStrike">
                <a:solidFill>
                  <a:srgbClr val="001D4D"/>
                </a:solidFill>
                <a:latin typeface="Trebuchet MS"/>
                <a:ea typeface="Trebuchet MS"/>
                <a:cs typeface="Trebuchet MS"/>
                <a:sym typeface="Trebuchet MS"/>
              </a:rPr>
              <a:t>Server API is apache2handler v. 2.4.7</a:t>
            </a:r>
          </a:p>
          <a:p>
            <a:pPr indent="-368300" lvl="0" marL="457200" marR="0" rtl="0" algn="l">
              <a:lnSpc>
                <a:spcPct val="100000"/>
              </a:lnSpc>
              <a:spcBef>
                <a:spcPts val="2000"/>
              </a:spcBef>
              <a:spcAft>
                <a:spcPts val="0"/>
              </a:spcAft>
              <a:buClr>
                <a:srgbClr val="001D4D"/>
              </a:buClr>
              <a:buSzPct val="100000"/>
              <a:buFont typeface="Trebuchet MS"/>
              <a:buChar char="●"/>
            </a:pPr>
            <a:r>
              <a:rPr b="0" i="0" lang="en-US" sz="2200" u="none" cap="none" strike="noStrike">
                <a:solidFill>
                  <a:srgbClr val="001D4D"/>
                </a:solidFill>
                <a:latin typeface="Trebuchet MS"/>
                <a:ea typeface="Trebuchet MS"/>
                <a:cs typeface="Trebuchet MS"/>
                <a:sym typeface="Trebuchet MS"/>
              </a:rPr>
              <a:t>Database maintained on-server through MySQL version 14.14 distribution 5.5.14</a:t>
            </a:r>
          </a:p>
          <a:p>
            <a:pPr indent="-368300" lvl="0" marL="457200" marR="0" rtl="0" algn="l">
              <a:lnSpc>
                <a:spcPct val="100000"/>
              </a:lnSpc>
              <a:spcBef>
                <a:spcPts val="2000"/>
              </a:spcBef>
              <a:spcAft>
                <a:spcPts val="0"/>
              </a:spcAft>
              <a:buClr>
                <a:srgbClr val="001D4D"/>
              </a:buClr>
              <a:buSzPct val="100000"/>
              <a:buFont typeface="Trebuchet MS"/>
              <a:buChar char="●"/>
            </a:pPr>
            <a:r>
              <a:rPr b="0" i="0" lang="en-US" sz="2200" u="none" cap="none" strike="noStrike">
                <a:solidFill>
                  <a:srgbClr val="001D4D"/>
                </a:solidFill>
                <a:latin typeface="Trebuchet MS"/>
                <a:ea typeface="Trebuchet MS"/>
                <a:cs typeface="Trebuchet MS"/>
                <a:sym typeface="Trebuchet MS"/>
              </a:rPr>
              <a:t>Uses PHP v. 5.5.9</a:t>
            </a:r>
          </a:p>
          <a:p>
            <a:pPr indent="-368300" lvl="0" marL="457200" marR="0" rtl="0" algn="l">
              <a:lnSpc>
                <a:spcPct val="100000"/>
              </a:lnSpc>
              <a:spcBef>
                <a:spcPts val="2000"/>
              </a:spcBef>
              <a:spcAft>
                <a:spcPts val="0"/>
              </a:spcAft>
              <a:buClr>
                <a:srgbClr val="001D4D"/>
              </a:buClr>
              <a:buSzPct val="100000"/>
              <a:buFont typeface="Trebuchet MS"/>
              <a:buChar char="●"/>
            </a:pPr>
            <a:r>
              <a:rPr b="0" i="0" lang="en-US" sz="2200" u="none" cap="none" strike="noStrike">
                <a:solidFill>
                  <a:srgbClr val="001D4D"/>
                </a:solidFill>
                <a:latin typeface="Trebuchet MS"/>
                <a:ea typeface="Trebuchet MS"/>
                <a:cs typeface="Trebuchet MS"/>
                <a:sym typeface="Trebuchet MS"/>
              </a:rPr>
              <a:t>Angular 2</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Minimal Class Diagram</a:t>
            </a:r>
          </a:p>
        </p:txBody>
      </p:sp>
      <p:pic>
        <p:nvPicPr>
          <p:cNvPr descr="all class.jpg" id="325" name="Shape 325"/>
          <p:cNvPicPr preferRelativeResize="0"/>
          <p:nvPr/>
        </p:nvPicPr>
        <p:blipFill rotWithShape="1">
          <a:blip r:embed="rId3">
            <a:alphaModFix/>
          </a:blip>
          <a:srcRect b="0" l="0" r="0" t="0"/>
          <a:stretch/>
        </p:blipFill>
        <p:spPr>
          <a:xfrm>
            <a:off x="556899" y="2268175"/>
            <a:ext cx="8030199" cy="3148650"/>
          </a:xfrm>
          <a:prstGeom prst="rect">
            <a:avLst/>
          </a:prstGeom>
          <a:noFill/>
          <a:ln cap="flat" cmpd="sng" w="9525">
            <a:solidFill>
              <a:schemeClr val="dk1"/>
            </a:solidFill>
            <a:prstDash val="solid"/>
            <a:round/>
            <a:headEnd len="med" w="med" type="none"/>
            <a:tailEnd len="med" w="med" type="none"/>
          </a:ln>
          <a:effectLst>
            <a:outerShdw blurRad="292100" rotWithShape="0" algn="tl" dir="2700000" dist="139700">
              <a:srgbClr val="333333">
                <a:alpha val="64705"/>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User Stories </a:t>
            </a:r>
          </a:p>
        </p:txBody>
      </p:sp>
      <p:sp>
        <p:nvSpPr>
          <p:cNvPr id="332" name="Shape 332"/>
          <p:cNvSpPr txBox="1"/>
          <p:nvPr>
            <p:ph idx="1" type="body"/>
          </p:nvPr>
        </p:nvSpPr>
        <p:spPr>
          <a:xfrm>
            <a:off x="779462" y="2169458"/>
            <a:ext cx="7583400" cy="2877671"/>
          </a:xfrm>
          <a:prstGeom prst="rect">
            <a:avLst/>
          </a:prstGeom>
          <a:noFill/>
          <a:ln>
            <a:noFill/>
          </a:ln>
        </p:spPr>
        <p:txBody>
          <a:bodyPr anchorCtr="0" anchor="t" bIns="45700" lIns="91425" rIns="91425" tIns="45700">
            <a:noAutofit/>
          </a:bodyPr>
          <a:lstStyle/>
          <a:p>
            <a:pPr indent="-457200" lvl="0" marL="685800" marR="0" rtl="0" algn="l">
              <a:lnSpc>
                <a:spcPct val="100000"/>
              </a:lnSpc>
              <a:spcBef>
                <a:spcPts val="0"/>
              </a:spcBef>
              <a:spcAft>
                <a:spcPts val="0"/>
              </a:spcAft>
              <a:buClr>
                <a:srgbClr val="001D4D"/>
              </a:buClr>
              <a:buSzPct val="100000"/>
              <a:buFont typeface="Arial"/>
              <a:buAutoNum type="arabicPeriod"/>
            </a:pPr>
            <a:r>
              <a:rPr b="0" i="0" lang="en-US" sz="2200" u="none" cap="none" strike="noStrike">
                <a:solidFill>
                  <a:srgbClr val="001D4D"/>
                </a:solidFill>
                <a:latin typeface="Trebuchet MS"/>
                <a:ea typeface="Trebuchet MS"/>
                <a:cs typeface="Trebuchet MS"/>
                <a:sym typeface="Trebuchet MS"/>
              </a:rPr>
              <a:t>Creating and viewing tickets.</a:t>
            </a:r>
          </a:p>
          <a:p>
            <a:pPr indent="-457200" lvl="0" marL="685800" marR="0" rtl="0" algn="l">
              <a:lnSpc>
                <a:spcPct val="100000"/>
              </a:lnSpc>
              <a:spcBef>
                <a:spcPts val="2000"/>
              </a:spcBef>
              <a:spcAft>
                <a:spcPts val="0"/>
              </a:spcAft>
              <a:buClr>
                <a:srgbClr val="001D4D"/>
              </a:buClr>
              <a:buSzPct val="100000"/>
              <a:buFont typeface="Arial"/>
              <a:buAutoNum type="arabicPeriod"/>
            </a:pPr>
            <a:r>
              <a:rPr b="0" i="0" lang="en-US" sz="2200" u="none" cap="none" strike="noStrike">
                <a:solidFill>
                  <a:srgbClr val="001D4D"/>
                </a:solidFill>
                <a:latin typeface="Trebuchet MS"/>
                <a:ea typeface="Trebuchet MS"/>
                <a:cs typeface="Trebuchet MS"/>
                <a:sym typeface="Trebuchet MS"/>
              </a:rPr>
              <a:t>Resetting a password</a:t>
            </a:r>
          </a:p>
          <a:p>
            <a:pPr indent="-457200" lvl="0" marL="685800" marR="0" rtl="0" algn="l">
              <a:lnSpc>
                <a:spcPct val="100000"/>
              </a:lnSpc>
              <a:spcBef>
                <a:spcPts val="2000"/>
              </a:spcBef>
              <a:spcAft>
                <a:spcPts val="0"/>
              </a:spcAft>
              <a:buClr>
                <a:srgbClr val="001D4D"/>
              </a:buClr>
              <a:buSzPct val="100000"/>
              <a:buFont typeface="Arial"/>
              <a:buAutoNum type="arabicPeriod"/>
            </a:pPr>
            <a:r>
              <a:rPr b="0" i="0" lang="en-US" sz="2200" u="none" cap="none" strike="noStrike">
                <a:solidFill>
                  <a:srgbClr val="001D4D"/>
                </a:solidFill>
                <a:latin typeface="Trebuchet MS"/>
                <a:ea typeface="Trebuchet MS"/>
                <a:cs typeface="Trebuchet MS"/>
                <a:sym typeface="Trebuchet MS"/>
              </a:rPr>
              <a:t>Logging in and out</a:t>
            </a:r>
          </a:p>
          <a:p>
            <a:pPr indent="-457200" lvl="0" marL="685800" marR="0" rtl="0" algn="l">
              <a:lnSpc>
                <a:spcPct val="100000"/>
              </a:lnSpc>
              <a:spcBef>
                <a:spcPts val="2000"/>
              </a:spcBef>
              <a:spcAft>
                <a:spcPts val="0"/>
              </a:spcAft>
              <a:buClr>
                <a:srgbClr val="001D4D"/>
              </a:buClr>
              <a:buSzPct val="100000"/>
              <a:buFont typeface="Arial"/>
              <a:buAutoNum type="arabicPeriod"/>
            </a:pPr>
            <a:r>
              <a:rPr b="0" i="0" lang="en-US" sz="2200" u="none" cap="none" strike="noStrike">
                <a:solidFill>
                  <a:srgbClr val="001D4D"/>
                </a:solidFill>
                <a:latin typeface="Trebuchet MS"/>
                <a:ea typeface="Trebuchet MS"/>
                <a:cs typeface="Trebuchet MS"/>
                <a:sym typeface="Trebuchet MS"/>
              </a:rPr>
              <a:t>Registering</a:t>
            </a:r>
          </a:p>
          <a:p>
            <a:pPr indent="-457200" lvl="0" marL="685800" marR="0" rtl="0" algn="l">
              <a:lnSpc>
                <a:spcPct val="100000"/>
              </a:lnSpc>
              <a:spcBef>
                <a:spcPts val="2000"/>
              </a:spcBef>
              <a:spcAft>
                <a:spcPts val="0"/>
              </a:spcAft>
              <a:buClr>
                <a:srgbClr val="001D4D"/>
              </a:buClr>
              <a:buSzPct val="100000"/>
              <a:buFont typeface="Arial"/>
              <a:buAutoNum type="arabicPeriod"/>
            </a:pPr>
            <a:r>
              <a:rPr b="0" i="0" lang="en-US" sz="2200" u="none" cap="none" strike="noStrike">
                <a:solidFill>
                  <a:srgbClr val="001D4D"/>
                </a:solidFill>
                <a:latin typeface="Trebuchet MS"/>
                <a:ea typeface="Trebuchet MS"/>
                <a:cs typeface="Trebuchet MS"/>
                <a:sym typeface="Trebuchet MS"/>
              </a:rPr>
              <a:t>Viewing current schedule and adding new courses.</a:t>
            </a:r>
          </a:p>
          <a:p>
            <a:pPr indent="0" lvl="0" marL="0" marR="0" rtl="0" algn="l">
              <a:lnSpc>
                <a:spcPct val="100000"/>
              </a:lnSpc>
              <a:spcBef>
                <a:spcPts val="200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User Story #1</a:t>
            </a:r>
          </a:p>
        </p:txBody>
      </p:sp>
      <p:sp>
        <p:nvSpPr>
          <p:cNvPr id="339" name="Shape 339"/>
          <p:cNvSpPr txBox="1"/>
          <p:nvPr>
            <p:ph idx="1" type="body"/>
          </p:nvPr>
        </p:nvSpPr>
        <p:spPr>
          <a:xfrm>
            <a:off x="779462" y="1425600"/>
            <a:ext cx="7583400" cy="119443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As a user of this management system who would like to be able to create a request or report an issue to all administrators of the system.</a:t>
            </a:r>
          </a:p>
        </p:txBody>
      </p:sp>
      <p:pic>
        <p:nvPicPr>
          <p:cNvPr descr="Screen Shot 2017-07-17 at 4.03.22 PM.png" id="340" name="Shape 340"/>
          <p:cNvPicPr preferRelativeResize="0"/>
          <p:nvPr/>
        </p:nvPicPr>
        <p:blipFill rotWithShape="1">
          <a:blip r:embed="rId3">
            <a:alphaModFix/>
          </a:blip>
          <a:srcRect b="0" l="7042" r="0" t="0"/>
          <a:stretch/>
        </p:blipFill>
        <p:spPr>
          <a:xfrm>
            <a:off x="842679" y="2620031"/>
            <a:ext cx="3200401" cy="3470149"/>
          </a:xfrm>
          <a:prstGeom prst="rect">
            <a:avLst/>
          </a:prstGeom>
          <a:noFill/>
          <a:ln>
            <a:noFill/>
          </a:ln>
          <a:effectLst>
            <a:outerShdw blurRad="292100" rotWithShape="0" algn="tl" dir="2700000" dist="139700">
              <a:srgbClr val="333333">
                <a:alpha val="64705"/>
              </a:srgbClr>
            </a:outerShdw>
          </a:effectLst>
        </p:spPr>
      </p:pic>
      <p:pic>
        <p:nvPicPr>
          <p:cNvPr id="341" name="Shape 341"/>
          <p:cNvPicPr preferRelativeResize="0"/>
          <p:nvPr/>
        </p:nvPicPr>
        <p:blipFill>
          <a:blip r:embed="rId4">
            <a:alphaModFix/>
          </a:blip>
          <a:stretch>
            <a:fillRect/>
          </a:stretch>
        </p:blipFill>
        <p:spPr>
          <a:xfrm>
            <a:off x="4390906" y="3058351"/>
            <a:ext cx="4026552" cy="23631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User Story #2</a:t>
            </a:r>
          </a:p>
        </p:txBody>
      </p:sp>
      <p:sp>
        <p:nvSpPr>
          <p:cNvPr id="348" name="Shape 348"/>
          <p:cNvSpPr txBox="1"/>
          <p:nvPr>
            <p:ph idx="1" type="body"/>
          </p:nvPr>
        </p:nvSpPr>
        <p:spPr>
          <a:xfrm>
            <a:off x="779462" y="1828800"/>
            <a:ext cx="7583400" cy="42083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As a user of this management system who has forgotten my password and would like a way to have it reset.</a:t>
            </a:r>
          </a:p>
        </p:txBody>
      </p:sp>
      <p:pic>
        <p:nvPicPr>
          <p:cNvPr descr="Screen Shot 2017-07-17 at 4.00.55 PM.png" id="349" name="Shape 349"/>
          <p:cNvPicPr preferRelativeResize="0"/>
          <p:nvPr/>
        </p:nvPicPr>
        <p:blipFill rotWithShape="1">
          <a:blip r:embed="rId3">
            <a:alphaModFix/>
          </a:blip>
          <a:srcRect b="0" l="0" r="0" t="0"/>
          <a:stretch/>
        </p:blipFill>
        <p:spPr>
          <a:xfrm>
            <a:off x="1169599" y="2937421"/>
            <a:ext cx="6495225" cy="2485173"/>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