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7.xml"/><Relationship Id="rId22" Type="http://schemas.openxmlformats.org/officeDocument/2006/relationships/font" Target="fonts/OpenSans-italic.fntdata"/><Relationship Id="rId10" Type="http://schemas.openxmlformats.org/officeDocument/2006/relationships/slide" Target="slides/slide6.xml"/><Relationship Id="rId21" Type="http://schemas.openxmlformats.org/officeDocument/2006/relationships/font" Target="fonts/OpenSans-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TSansNarrow-bold.fntdata"/><Relationship Id="rId6" Type="http://schemas.openxmlformats.org/officeDocument/2006/relationships/slide" Target="slides/slide2.xml"/><Relationship Id="rId18" Type="http://schemas.openxmlformats.org/officeDocument/2006/relationships/font" Target="fonts/PTSansNarrow-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spcAft>
                <a:spcPts val="0"/>
              </a:spcAft>
              <a:defRPr b="0"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 name="Shape 4"/>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360"/>
              </a:spcBef>
              <a:spcAft>
                <a:spcPts val="0"/>
              </a:spcAft>
              <a:defRPr b="0" baseline="0" i="0" sz="1200" u="none" cap="none" strike="noStrike">
                <a:solidFill>
                  <a:schemeClr val="dk1"/>
                </a:solidFill>
                <a:latin typeface="Calibri"/>
                <a:ea typeface="Calibri"/>
                <a:cs typeface="Calibri"/>
                <a:sym typeface="Calibri"/>
              </a:defRPr>
            </a:lvl1pPr>
            <a:lvl2pPr indent="0" marL="457200" marR="0" rtl="0" algn="l">
              <a:spcBef>
                <a:spcPts val="360"/>
              </a:spcBef>
              <a:spcAft>
                <a:spcPts val="0"/>
              </a:spcAft>
              <a:defRPr b="0" baseline="0" i="0" sz="1200" u="none" cap="none" strike="noStrike">
                <a:solidFill>
                  <a:schemeClr val="dk1"/>
                </a:solidFill>
                <a:latin typeface="Calibri"/>
                <a:ea typeface="Calibri"/>
                <a:cs typeface="Calibri"/>
                <a:sym typeface="Calibri"/>
              </a:defRPr>
            </a:lvl2pPr>
            <a:lvl3pPr indent="0" marL="914400" marR="0" rtl="0" algn="l">
              <a:spcBef>
                <a:spcPts val="360"/>
              </a:spcBef>
              <a:spcAft>
                <a:spcPts val="0"/>
              </a:spcAft>
              <a:defRPr b="0" baseline="0" i="0" sz="1200" u="none" cap="none" strike="noStrike">
                <a:solidFill>
                  <a:schemeClr val="dk1"/>
                </a:solidFill>
                <a:latin typeface="Calibri"/>
                <a:ea typeface="Calibri"/>
                <a:cs typeface="Calibri"/>
                <a:sym typeface="Calibri"/>
              </a:defRPr>
            </a:lvl3pPr>
            <a:lvl4pPr indent="0" marL="1371600" marR="0" rtl="0" algn="l">
              <a:spcBef>
                <a:spcPts val="360"/>
              </a:spcBef>
              <a:spcAft>
                <a:spcPts val="0"/>
              </a:spcAft>
              <a:defRPr b="0" baseline="0" i="0" sz="1200" u="none" cap="none" strike="noStrike">
                <a:solidFill>
                  <a:schemeClr val="dk1"/>
                </a:solidFill>
                <a:latin typeface="Calibri"/>
                <a:ea typeface="Calibri"/>
                <a:cs typeface="Calibri"/>
                <a:sym typeface="Calibri"/>
              </a:defRPr>
            </a:lvl4pPr>
            <a:lvl5pPr indent="0" marL="1828800" marR="0" rtl="0" algn="l">
              <a:spcBef>
                <a:spcPts val="360"/>
              </a:spcBef>
              <a:spcAft>
                <a:spcPts val="0"/>
              </a:spcAft>
              <a:defRPr b="0" baseline="0" i="0" sz="1200" u="none" cap="none" strike="noStrike">
                <a:solidFill>
                  <a:schemeClr val="dk1"/>
                </a:solidFill>
                <a:latin typeface="Calibri"/>
                <a:ea typeface="Calibri"/>
                <a:cs typeface="Calibri"/>
                <a:sym typeface="Calibri"/>
              </a:defRPr>
            </a:lvl5pPr>
            <a:lvl6pPr indent="0" marL="2286000" marR="0" rtl="0" algn="l">
              <a:spcBef>
                <a:spcPts val="0"/>
              </a:spcBef>
              <a:defRPr b="0" baseline="0" i="0" sz="1200" u="none" cap="none" strike="noStrike">
                <a:solidFill>
                  <a:schemeClr val="dk1"/>
                </a:solidFill>
                <a:latin typeface="Calibri"/>
                <a:ea typeface="Calibri"/>
                <a:cs typeface="Calibri"/>
                <a:sym typeface="Calibri"/>
              </a:defRPr>
            </a:lvl6pPr>
            <a:lvl7pPr indent="0" marL="2743200" marR="0" rtl="0" algn="l">
              <a:spcBef>
                <a:spcPts val="0"/>
              </a:spcBef>
              <a:defRPr b="0" baseline="0" i="0" sz="1200" u="none" cap="none" strike="noStrike">
                <a:solidFill>
                  <a:schemeClr val="dk1"/>
                </a:solidFill>
                <a:latin typeface="Calibri"/>
                <a:ea typeface="Calibri"/>
                <a:cs typeface="Calibri"/>
                <a:sym typeface="Calibri"/>
              </a:defRPr>
            </a:lvl7pPr>
            <a:lvl8pPr indent="0" marL="3200400" marR="0" rtl="0" algn="l">
              <a:spcBef>
                <a:spcPts val="0"/>
              </a:spcBef>
              <a:defRPr b="0" baseline="0" i="0" sz="1200" u="none" cap="none" strike="noStrike">
                <a:solidFill>
                  <a:schemeClr val="dk1"/>
                </a:solidFill>
                <a:latin typeface="Calibri"/>
                <a:ea typeface="Calibri"/>
                <a:cs typeface="Calibri"/>
                <a:sym typeface="Calibri"/>
              </a:defRPr>
            </a:lvl8pPr>
            <a:lvl9pPr indent="0" marL="3657600" marR="0" rtl="0" algn="l">
              <a:spcBef>
                <a:spcPts val="0"/>
              </a:spcBef>
              <a:defRPr b="0" baseline="0" i="0" sz="1200" u="none" cap="none" strike="noStrike">
                <a:solidFill>
                  <a:schemeClr val="dk1"/>
                </a:solidFill>
                <a:latin typeface="Calibri"/>
                <a:ea typeface="Calibri"/>
                <a:cs typeface="Calibri"/>
                <a:sym typeface="Calibri"/>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spcAft>
                <a:spcPts val="0"/>
              </a:spcAft>
              <a:defRPr b="0"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360"/>
              </a:spcBef>
              <a:spcAft>
                <a:spcPts val="0"/>
              </a:spcAft>
              <a:buNone/>
            </a:pPr>
            <a:r>
              <a:t/>
            </a:r>
            <a:endParaRPr b="0" baseline="0" i="0" sz="1200" u="none" cap="none" strike="noStrike">
              <a:solidFill>
                <a:schemeClr val="dk1"/>
              </a:solidFill>
              <a:latin typeface="Calibri"/>
              <a:ea typeface="Calibri"/>
              <a:cs typeface="Calibri"/>
              <a:sym typeface="Calibri"/>
            </a:endParaRPr>
          </a:p>
        </p:txBody>
      </p:sp>
      <p:sp>
        <p:nvSpPr>
          <p:cNvPr id="75" name="Shape 7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None/>
            </a:pPr>
            <a:r>
              <a:t/>
            </a:r>
            <a:endParaRPr b="0" baseline="0" i="0" sz="1200" u="none" cap="none" strike="noStrike">
              <a:solidFill>
                <a:schemeClr val="dk1"/>
              </a:solidFill>
              <a:latin typeface="Calibri"/>
              <a:ea typeface="Calibri"/>
              <a:cs typeface="Calibri"/>
              <a:sym typeface="Calibri"/>
            </a:endParaRPr>
          </a:p>
        </p:txBody>
      </p:sp>
      <p:sp>
        <p:nvSpPr>
          <p:cNvPr id="163" name="Shape 16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Calibri"/>
                <a:ea typeface="Calibri"/>
                <a:cs typeface="Calibri"/>
                <a:sym typeface="Calibri"/>
              </a:rPr>
              <a:t>6. Detailed design:</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6.1. Minimal class diagram. Identify the design patterns used (one or more slides).</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6.2. State machine for the main control object or the most important object of the implemented uses cases (one or more slides).</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6.3. Main algorithm used related to an implemented use case described above (one or more slides).</a:t>
            </a:r>
          </a:p>
          <a:p>
            <a:pPr indent="0" lvl="0" marL="0" marR="0" rtl="0" algn="l">
              <a:spcBef>
                <a:spcPts val="360"/>
              </a:spcBef>
              <a:spcAft>
                <a:spcPts val="0"/>
              </a:spcAft>
              <a:buNone/>
            </a:pPr>
            <a:r>
              <a:t/>
            </a:r>
            <a:endParaRPr b="0" baseline="0" i="0" sz="1200" u="none" cap="none" strike="noStrike">
              <a:solidFill>
                <a:schemeClr val="dk1"/>
              </a:solidFill>
              <a:latin typeface="Calibri"/>
              <a:ea typeface="Calibri"/>
              <a:cs typeface="Calibri"/>
              <a:sym typeface="Calibri"/>
            </a:endParaRPr>
          </a:p>
        </p:txBody>
      </p:sp>
      <p:sp>
        <p:nvSpPr>
          <p:cNvPr id="171" name="Shape 17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Calibri"/>
                <a:ea typeface="Calibri"/>
                <a:cs typeface="Calibri"/>
                <a:sym typeface="Calibri"/>
              </a:rPr>
              <a:t>7. Test Suites and Test Cases (one sunny day and one rainy day) for the use case represented in part (5) above (2 slides).</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7.1 One sunny day and one rainy day for the implemented use cases (one or more slides).</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7.2 Automated test scripts for the implemented use cases (one or more slides).</a:t>
            </a:r>
          </a:p>
          <a:p>
            <a:pPr indent="0" lvl="0" marL="0" marR="0" rtl="0" algn="l">
              <a:spcBef>
                <a:spcPts val="360"/>
              </a:spcBef>
              <a:spcAft>
                <a:spcPts val="0"/>
              </a:spcAft>
              <a:buNone/>
            </a:pPr>
            <a:r>
              <a:t/>
            </a:r>
            <a:endParaRPr b="0" baseline="0" i="0" sz="1200" u="none" cap="none" strike="noStrike">
              <a:solidFill>
                <a:schemeClr val="dk1"/>
              </a:solidFill>
              <a:latin typeface="Calibri"/>
              <a:ea typeface="Calibri"/>
              <a:cs typeface="Calibri"/>
              <a:sym typeface="Calibri"/>
            </a:endParaRPr>
          </a:p>
        </p:txBody>
      </p:sp>
      <p:sp>
        <p:nvSpPr>
          <p:cNvPr id="179" name="Shape 17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Calibri"/>
                <a:ea typeface="Calibri"/>
                <a:cs typeface="Calibri"/>
                <a:sym typeface="Calibri"/>
              </a:rPr>
              <a:t>Summarize your contribution</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None/>
            </a:pPr>
            <a:r>
              <a:t/>
            </a:r>
            <a:endParaRPr b="0" baseline="0" i="0" sz="1200" u="none" cap="none" strike="noStrike">
              <a:solidFill>
                <a:schemeClr val="dk1"/>
              </a:solidFill>
              <a:latin typeface="Calibri"/>
              <a:ea typeface="Calibri"/>
              <a:cs typeface="Calibri"/>
              <a:sym typeface="Calibri"/>
            </a:endParaRPr>
          </a:p>
        </p:txBody>
      </p:sp>
      <p:sp>
        <p:nvSpPr>
          <p:cNvPr id="187" name="Shape 18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Calibri"/>
                <a:ea typeface="Calibri"/>
                <a:cs typeface="Calibri"/>
                <a:sym typeface="Calibri"/>
              </a:rPr>
              <a:t>Introduce the problem that the whole project tackles and stay focused on the parts that you have been working. Indicate if there is an existing previous system, enumerate its problems/limitations, etc.</a:t>
            </a:r>
          </a:p>
          <a:p>
            <a:pPr indent="0" lvl="0" marL="0" marR="0" rtl="0" algn="l">
              <a:spcBef>
                <a:spcPts val="360"/>
              </a:spcBef>
              <a:spcAft>
                <a:spcPts val="0"/>
              </a:spcAft>
              <a:buNone/>
            </a:pPr>
            <a:r>
              <a:t/>
            </a:r>
            <a:endParaRPr b="0" baseline="0" i="0" sz="1200" u="none" cap="none" strike="noStrike">
              <a:solidFill>
                <a:schemeClr val="dk1"/>
              </a:solidFill>
              <a:latin typeface="Calibri"/>
              <a:ea typeface="Calibri"/>
              <a:cs typeface="Calibri"/>
              <a:sym typeface="Calibri"/>
            </a:endParaRPr>
          </a:p>
        </p:txBody>
      </p:sp>
      <p:sp>
        <p:nvSpPr>
          <p:cNvPr id="84" name="Shape 8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Calibri"/>
                <a:ea typeface="Calibri"/>
                <a:cs typeface="Calibri"/>
                <a:sym typeface="Calibri"/>
              </a:rPr>
              <a:t>Project Management (schedule for entire semester) (one slide; Gantt Chart).</a:t>
            </a:r>
          </a:p>
        </p:txBody>
      </p:sp>
      <p:sp>
        <p:nvSpPr>
          <p:cNvPr id="92" name="Shape 9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None/>
            </a:pPr>
            <a:r>
              <a:t/>
            </a:r>
            <a:endParaRPr b="0" baseline="0" i="0" sz="1200" u="none" cap="none" strike="noStrike">
              <a:solidFill>
                <a:schemeClr val="dk1"/>
              </a:solidFill>
              <a:latin typeface="Calibri"/>
              <a:ea typeface="Calibri"/>
              <a:cs typeface="Calibri"/>
              <a:sym typeface="Calibri"/>
            </a:endParaRPr>
          </a:p>
        </p:txBody>
      </p:sp>
      <p:sp>
        <p:nvSpPr>
          <p:cNvPr id="101" name="Shape 10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None/>
            </a:pPr>
            <a:r>
              <a:t/>
            </a:r>
            <a:endParaRPr b="0" baseline="0" i="0" sz="1200" u="none" cap="none" strike="noStrike">
              <a:solidFill>
                <a:schemeClr val="dk1"/>
              </a:solidFill>
              <a:latin typeface="Calibri"/>
              <a:ea typeface="Calibri"/>
              <a:cs typeface="Calibri"/>
              <a:sym typeface="Calibri"/>
            </a:endParaRPr>
          </a:p>
        </p:txBody>
      </p:sp>
      <p:sp>
        <p:nvSpPr>
          <p:cNvPr id="109" name="Shape 10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None/>
            </a:pPr>
            <a:r>
              <a:t/>
            </a:r>
            <a:endParaRPr b="0" baseline="0" i="0" sz="1200" u="none" cap="none" strike="noStrike">
              <a:solidFill>
                <a:schemeClr val="dk1"/>
              </a:solidFill>
              <a:latin typeface="Calibri"/>
              <a:ea typeface="Calibri"/>
              <a:cs typeface="Calibri"/>
              <a:sym typeface="Calibri"/>
            </a:endParaRPr>
          </a:p>
        </p:txBody>
      </p:sp>
      <p:sp>
        <p:nvSpPr>
          <p:cNvPr id="122" name="Shape 12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None/>
            </a:pPr>
            <a:r>
              <a:t/>
            </a:r>
            <a:endParaRPr b="0" baseline="0" i="0" sz="1200" u="none" cap="none" strike="noStrike">
              <a:solidFill>
                <a:schemeClr val="dk1"/>
              </a:solidFill>
              <a:latin typeface="Calibri"/>
              <a:ea typeface="Calibri"/>
              <a:cs typeface="Calibri"/>
              <a:sym typeface="Calibri"/>
            </a:endParaRPr>
          </a:p>
        </p:txBody>
      </p:sp>
      <p:sp>
        <p:nvSpPr>
          <p:cNvPr id="136" name="Shape 13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None/>
            </a:pPr>
            <a:r>
              <a:t/>
            </a:r>
            <a:endParaRPr b="0" baseline="0" i="0" sz="1200" u="none" cap="none" strike="noStrike">
              <a:solidFill>
                <a:schemeClr val="dk1"/>
              </a:solidFill>
              <a:latin typeface="Calibri"/>
              <a:ea typeface="Calibri"/>
              <a:cs typeface="Calibri"/>
              <a:sym typeface="Calibri"/>
            </a:endParaRPr>
          </a:p>
        </p:txBody>
      </p:sp>
      <p:sp>
        <p:nvSpPr>
          <p:cNvPr id="144" name="Shape 14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SzPct val="25000"/>
              <a:buNone/>
            </a:pPr>
            <a:r>
              <a:rPr b="0" baseline="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None/>
            </a:pPr>
            <a:r>
              <a:t/>
            </a:r>
            <a:endParaRPr b="0" baseline="0" i="0" sz="1200" u="none" cap="none" strike="noStrike">
              <a:solidFill>
                <a:schemeClr val="dk1"/>
              </a:solidFill>
              <a:latin typeface="Calibri"/>
              <a:ea typeface="Calibri"/>
              <a:cs typeface="Calibri"/>
              <a:sym typeface="Calibri"/>
            </a:endParaRPr>
          </a:p>
        </p:txBody>
      </p:sp>
      <p:sp>
        <p:nvSpPr>
          <p:cNvPr id="155" name="Shape 15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 name="Shape 12"/>
        <p:cNvGrpSpPr/>
        <p:nvPr/>
      </p:nvGrpSpPr>
      <p:grpSpPr>
        <a:xfrm>
          <a:off x="0" y="0"/>
          <a:ext cx="0" cy="0"/>
          <a:chOff x="0" y="0"/>
          <a:chExt cx="0" cy="0"/>
        </a:xfrm>
      </p:grpSpPr>
      <p:cxnSp>
        <p:nvCxnSpPr>
          <p:cNvPr id="13" name="Shape 13"/>
          <p:cNvCxnSpPr/>
          <p:nvPr/>
        </p:nvCxnSpPr>
        <p:spPr>
          <a:xfrm>
            <a:off x="7007735" y="4235850"/>
            <a:ext cx="562199" cy="0"/>
          </a:xfrm>
          <a:prstGeom prst="straightConnector1">
            <a:avLst/>
          </a:prstGeom>
          <a:noFill/>
          <a:ln cap="flat" cmpd="sng" w="76200">
            <a:solidFill>
              <a:schemeClr val="lt2"/>
            </a:solidFill>
            <a:prstDash val="solid"/>
            <a:round/>
            <a:headEnd len="med" w="med" type="none"/>
            <a:tailEnd len="med" w="med" type="none"/>
          </a:ln>
        </p:spPr>
      </p:cxnSp>
      <p:cxnSp>
        <p:nvCxnSpPr>
          <p:cNvPr id="14" name="Shape 14"/>
          <p:cNvCxnSpPr/>
          <p:nvPr/>
        </p:nvCxnSpPr>
        <p:spPr>
          <a:xfrm>
            <a:off x="1575034" y="4211001"/>
            <a:ext cx="562199" cy="0"/>
          </a:xfrm>
          <a:prstGeom prst="straightConnector1">
            <a:avLst/>
          </a:prstGeom>
          <a:noFill/>
          <a:ln cap="flat" cmpd="sng" w="76200">
            <a:solidFill>
              <a:schemeClr val="lt2"/>
            </a:solidFill>
            <a:prstDash val="solid"/>
            <a:round/>
            <a:headEnd len="med" w="med" type="none"/>
            <a:tailEnd len="med" w="med" type="none"/>
          </a:ln>
        </p:spPr>
      </p:cxnSp>
      <p:grpSp>
        <p:nvGrpSpPr>
          <p:cNvPr id="15" name="Shape 15"/>
          <p:cNvGrpSpPr/>
          <p:nvPr/>
        </p:nvGrpSpPr>
        <p:grpSpPr>
          <a:xfrm>
            <a:off x="1004143" y="1362666"/>
            <a:ext cx="7136667" cy="203194"/>
            <a:chOff x="1346428" y="1011300"/>
            <a:chExt cx="6452100" cy="152400"/>
          </a:xfrm>
        </p:grpSpPr>
        <p:cxnSp>
          <p:nvCxnSpPr>
            <p:cNvPr id="16" name="Shape 16"/>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8" name="Shape 18"/>
          <p:cNvGrpSpPr/>
          <p:nvPr/>
        </p:nvGrpSpPr>
        <p:grpSpPr>
          <a:xfrm>
            <a:off x="1004150" y="5292001"/>
            <a:ext cx="7136667" cy="203194"/>
            <a:chOff x="1346435" y="3969087"/>
            <a:chExt cx="6452100" cy="152400"/>
          </a:xfrm>
        </p:grpSpPr>
        <p:cxnSp>
          <p:nvCxnSpPr>
            <p:cNvPr id="19" name="Shape 19"/>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20" name="Shape 20"/>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21" name="Shape 21"/>
          <p:cNvSpPr txBox="1"/>
          <p:nvPr>
            <p:ph type="ctrTitle"/>
          </p:nvPr>
        </p:nvSpPr>
        <p:spPr>
          <a:xfrm>
            <a:off x="1004150" y="2335685"/>
            <a:ext cx="7136700" cy="1363200"/>
          </a:xfrm>
          <a:prstGeom prst="rect">
            <a:avLst/>
          </a:prstGeom>
        </p:spPr>
        <p:txBody>
          <a:bodyPr anchorCtr="0" anchor="b" bIns="91425" lIns="91425" rIns="91425" tIns="91425"/>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p:txBody>
      </p:sp>
      <p:sp>
        <p:nvSpPr>
          <p:cNvPr id="22" name="Shape 22"/>
          <p:cNvSpPr txBox="1"/>
          <p:nvPr>
            <p:ph idx="1" type="subTitle"/>
          </p:nvPr>
        </p:nvSpPr>
        <p:spPr>
          <a:xfrm>
            <a:off x="2137225" y="3800051"/>
            <a:ext cx="4870499" cy="1056899"/>
          </a:xfrm>
          <a:prstGeom prst="rect">
            <a:avLst/>
          </a:prstGeom>
        </p:spPr>
        <p:txBody>
          <a:bodyPr anchorCtr="0" anchor="t" bIns="91425" lIns="91425" rIns="91425" tIns="91425"/>
          <a:lstStyle>
            <a:lvl1pPr algn="ctr">
              <a:lnSpc>
                <a:spcPct val="100000"/>
              </a:lnSpc>
              <a:spcBef>
                <a:spcPts val="0"/>
              </a:spcBef>
              <a:spcAft>
                <a:spcPts val="0"/>
              </a:spcAft>
              <a:buSzPct val="100000"/>
              <a:buNone/>
              <a:defRPr sz="2400"/>
            </a:lvl1pPr>
            <a:lvl2pPr algn="ctr">
              <a:lnSpc>
                <a:spcPct val="100000"/>
              </a:lnSpc>
              <a:spcBef>
                <a:spcPts val="0"/>
              </a:spcBef>
              <a:spcAft>
                <a:spcPts val="0"/>
              </a:spcAft>
              <a:buSzPct val="100000"/>
              <a:buNone/>
              <a:defRPr sz="2400"/>
            </a:lvl2pPr>
            <a:lvl3pPr algn="ctr">
              <a:lnSpc>
                <a:spcPct val="100000"/>
              </a:lnSpc>
              <a:spcBef>
                <a:spcPts val="0"/>
              </a:spcBef>
              <a:spcAft>
                <a:spcPts val="0"/>
              </a:spcAft>
              <a:buSzPct val="100000"/>
              <a:buNone/>
              <a:defRPr sz="2400"/>
            </a:lvl3pPr>
            <a:lvl4pPr algn="ctr">
              <a:lnSpc>
                <a:spcPct val="100000"/>
              </a:lnSpc>
              <a:spcBef>
                <a:spcPts val="0"/>
              </a:spcBef>
              <a:spcAft>
                <a:spcPts val="0"/>
              </a:spcAft>
              <a:buSzPct val="100000"/>
              <a:buNone/>
              <a:defRPr sz="2400"/>
            </a:lvl4pPr>
            <a:lvl5pPr algn="ctr">
              <a:lnSpc>
                <a:spcPct val="100000"/>
              </a:lnSpc>
              <a:spcBef>
                <a:spcPts val="0"/>
              </a:spcBef>
              <a:spcAft>
                <a:spcPts val="0"/>
              </a:spcAft>
              <a:buSzPct val="100000"/>
              <a:buNone/>
              <a:defRPr sz="2400"/>
            </a:lvl5pPr>
            <a:lvl6pPr algn="ctr">
              <a:lnSpc>
                <a:spcPct val="100000"/>
              </a:lnSpc>
              <a:spcBef>
                <a:spcPts val="0"/>
              </a:spcBef>
              <a:spcAft>
                <a:spcPts val="0"/>
              </a:spcAft>
              <a:buSzPct val="100000"/>
              <a:buNone/>
              <a:defRPr sz="2400"/>
            </a:lvl6pPr>
            <a:lvl7pPr algn="ctr">
              <a:lnSpc>
                <a:spcPct val="100000"/>
              </a:lnSpc>
              <a:spcBef>
                <a:spcPts val="0"/>
              </a:spcBef>
              <a:spcAft>
                <a:spcPts val="0"/>
              </a:spcAft>
              <a:buSzPct val="100000"/>
              <a:buNone/>
              <a:defRPr sz="2400"/>
            </a:lvl7pPr>
            <a:lvl8pPr algn="ctr">
              <a:lnSpc>
                <a:spcPct val="100000"/>
              </a:lnSpc>
              <a:spcBef>
                <a:spcPts val="0"/>
              </a:spcBef>
              <a:spcAft>
                <a:spcPts val="0"/>
              </a:spcAft>
              <a:buSzPct val="100000"/>
              <a:buNone/>
              <a:defRPr sz="2400"/>
            </a:lvl8pPr>
            <a:lvl9pPr algn="ctr">
              <a:lnSpc>
                <a:spcPct val="100000"/>
              </a:lnSpc>
              <a:spcBef>
                <a:spcPts val="0"/>
              </a:spcBef>
              <a:spcAft>
                <a:spcPts val="0"/>
              </a:spcAft>
              <a:buSzPct val="100000"/>
              <a:buNone/>
              <a:defRPr sz="2400"/>
            </a:lvl9pPr>
          </a:lstStyle>
          <a:p/>
        </p:txBody>
      </p:sp>
      <p:sp>
        <p:nvSpPr>
          <p:cNvPr id="23" name="Shape 23"/>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8" name="Shape 58"/>
        <p:cNvGrpSpPr/>
        <p:nvPr/>
      </p:nvGrpSpPr>
      <p:grpSpPr>
        <a:xfrm>
          <a:off x="0" y="0"/>
          <a:ext cx="0" cy="0"/>
          <a:chOff x="0" y="0"/>
          <a:chExt cx="0" cy="0"/>
        </a:xfrm>
      </p:grpSpPr>
      <p:sp>
        <p:nvSpPr>
          <p:cNvPr id="59" name="Shape 59"/>
          <p:cNvSpPr/>
          <p:nvPr/>
        </p:nvSpPr>
        <p:spPr>
          <a:xfrm>
            <a:off x="-75" y="6727600"/>
            <a:ext cx="9144000" cy="1304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60" name="Shape 60"/>
          <p:cNvSpPr txBox="1"/>
          <p:nvPr>
            <p:ph type="title"/>
          </p:nvPr>
        </p:nvSpPr>
        <p:spPr>
          <a:xfrm>
            <a:off x="311700" y="1739800"/>
            <a:ext cx="8520599" cy="2051100"/>
          </a:xfrm>
          <a:prstGeom prst="rect">
            <a:avLst/>
          </a:prstGeom>
        </p:spPr>
        <p:txBody>
          <a:bodyPr anchorCtr="0" anchor="ctr" bIns="91425" lIns="91425" rIns="91425" tIns="91425"/>
          <a:lstStyle>
            <a:lvl1pPr algn="ctr">
              <a:spcBef>
                <a:spcPts val="0"/>
              </a:spcBef>
              <a:buClr>
                <a:schemeClr val="accent3"/>
              </a:buClr>
              <a:buSzPct val="100000"/>
              <a:defRPr sz="13000">
                <a:solidFill>
                  <a:schemeClr val="accent3"/>
                </a:solidFill>
              </a:defRPr>
            </a:lvl1pPr>
            <a:lvl2pPr algn="ctr">
              <a:spcBef>
                <a:spcPts val="0"/>
              </a:spcBef>
              <a:buClr>
                <a:schemeClr val="accent3"/>
              </a:buClr>
              <a:buSzPct val="100000"/>
              <a:defRPr sz="13000">
                <a:solidFill>
                  <a:schemeClr val="accent3"/>
                </a:solidFill>
              </a:defRPr>
            </a:lvl2pPr>
            <a:lvl3pPr algn="ctr">
              <a:spcBef>
                <a:spcPts val="0"/>
              </a:spcBef>
              <a:buClr>
                <a:schemeClr val="accent3"/>
              </a:buClr>
              <a:buSzPct val="100000"/>
              <a:defRPr sz="13000">
                <a:solidFill>
                  <a:schemeClr val="accent3"/>
                </a:solidFill>
              </a:defRPr>
            </a:lvl3pPr>
            <a:lvl4pPr algn="ctr">
              <a:spcBef>
                <a:spcPts val="0"/>
              </a:spcBef>
              <a:buClr>
                <a:schemeClr val="accent3"/>
              </a:buClr>
              <a:buSzPct val="100000"/>
              <a:defRPr sz="13000">
                <a:solidFill>
                  <a:schemeClr val="accent3"/>
                </a:solidFill>
              </a:defRPr>
            </a:lvl4pPr>
            <a:lvl5pPr algn="ctr">
              <a:spcBef>
                <a:spcPts val="0"/>
              </a:spcBef>
              <a:buClr>
                <a:schemeClr val="accent3"/>
              </a:buClr>
              <a:buSzPct val="100000"/>
              <a:defRPr sz="13000">
                <a:solidFill>
                  <a:schemeClr val="accent3"/>
                </a:solidFill>
              </a:defRPr>
            </a:lvl5pPr>
            <a:lvl6pPr algn="ctr">
              <a:spcBef>
                <a:spcPts val="0"/>
              </a:spcBef>
              <a:buClr>
                <a:schemeClr val="accent3"/>
              </a:buClr>
              <a:buSzPct val="100000"/>
              <a:defRPr sz="13000">
                <a:solidFill>
                  <a:schemeClr val="accent3"/>
                </a:solidFill>
              </a:defRPr>
            </a:lvl6pPr>
            <a:lvl7pPr algn="ctr">
              <a:spcBef>
                <a:spcPts val="0"/>
              </a:spcBef>
              <a:buClr>
                <a:schemeClr val="accent3"/>
              </a:buClr>
              <a:buSzPct val="100000"/>
              <a:defRPr sz="13000">
                <a:solidFill>
                  <a:schemeClr val="accent3"/>
                </a:solidFill>
              </a:defRPr>
            </a:lvl7pPr>
            <a:lvl8pPr algn="ctr">
              <a:spcBef>
                <a:spcPts val="0"/>
              </a:spcBef>
              <a:buClr>
                <a:schemeClr val="accent3"/>
              </a:buClr>
              <a:buSzPct val="100000"/>
              <a:defRPr sz="13000">
                <a:solidFill>
                  <a:schemeClr val="accent3"/>
                </a:solidFill>
              </a:defRPr>
            </a:lvl8pPr>
            <a:lvl9pPr algn="ctr">
              <a:spcBef>
                <a:spcPts val="0"/>
              </a:spcBef>
              <a:buClr>
                <a:schemeClr val="accent3"/>
              </a:buClr>
              <a:buSzPct val="100000"/>
              <a:defRPr sz="13000">
                <a:solidFill>
                  <a:schemeClr val="accent3"/>
                </a:solidFill>
              </a:defRPr>
            </a:lvl9pPr>
          </a:lstStyle>
          <a:p/>
        </p:txBody>
      </p:sp>
      <p:sp>
        <p:nvSpPr>
          <p:cNvPr id="61" name="Shape 61"/>
          <p:cNvSpPr txBox="1"/>
          <p:nvPr>
            <p:ph idx="1" type="body"/>
          </p:nvPr>
        </p:nvSpPr>
        <p:spPr>
          <a:xfrm>
            <a:off x="311700" y="3994200"/>
            <a:ext cx="8520599" cy="14289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62" name="Shape 62"/>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3" name="Shape 63"/>
        <p:cNvGrpSpPr/>
        <p:nvPr/>
      </p:nvGrpSpPr>
      <p:grpSpPr>
        <a:xfrm>
          <a:off x="0" y="0"/>
          <a:ext cx="0" cy="0"/>
          <a:chOff x="0" y="0"/>
          <a:chExt cx="0" cy="0"/>
        </a:xfrm>
      </p:grpSpPr>
      <p:sp>
        <p:nvSpPr>
          <p:cNvPr id="64" name="Shape 64"/>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65" name="Shape 65"/>
        <p:cNvGrpSpPr/>
        <p:nvPr/>
      </p:nvGrpSpPr>
      <p:grpSpPr>
        <a:xfrm>
          <a:off x="0" y="0"/>
          <a:ext cx="0" cy="0"/>
          <a:chOff x="0" y="0"/>
          <a:chExt cx="0" cy="0"/>
        </a:xfrm>
      </p:grpSpPr>
      <p:pic>
        <p:nvPicPr>
          <p:cNvPr id="66" name="Shape 66"/>
          <p:cNvPicPr preferRelativeResize="0"/>
          <p:nvPr/>
        </p:nvPicPr>
        <p:blipFill rotWithShape="1">
          <a:blip r:embed="rId2">
            <a:alphaModFix/>
          </a:blip>
          <a:srcRect b="0" l="0" r="0" t="0"/>
          <a:stretch/>
        </p:blipFill>
        <p:spPr>
          <a:xfrm>
            <a:off x="150813" y="187325"/>
            <a:ext cx="8828099" cy="6481799"/>
          </a:xfrm>
          <a:prstGeom prst="rect">
            <a:avLst/>
          </a:prstGeom>
          <a:noFill/>
          <a:ln>
            <a:noFill/>
          </a:ln>
        </p:spPr>
      </p:pic>
      <p:sp>
        <p:nvSpPr>
          <p:cNvPr id="67" name="Shape 67"/>
          <p:cNvSpPr txBox="1"/>
          <p:nvPr>
            <p:ph type="title"/>
          </p:nvPr>
        </p:nvSpPr>
        <p:spPr>
          <a:xfrm>
            <a:off x="779462" y="381000"/>
            <a:ext cx="7583400" cy="1044599"/>
          </a:xfrm>
          <a:prstGeom prst="rect">
            <a:avLst/>
          </a:prstGeom>
          <a:noFill/>
          <a:ln>
            <a:noFill/>
          </a:ln>
        </p:spPr>
        <p:txBody>
          <a:bodyPr anchorCtr="0" anchor="b" bIns="91425" lIns="91425" rIns="91425" tIns="91425"/>
          <a:lstStyle>
            <a:lvl1pPr rtl="0" algn="l">
              <a:spcBef>
                <a:spcPts val="0"/>
              </a:spcBef>
              <a:spcAft>
                <a:spcPts val="0"/>
              </a:spcAft>
              <a:defRPr sz="3800">
                <a:solidFill>
                  <a:srgbClr val="001D4D"/>
                </a:solidFill>
                <a:latin typeface="Trebuchet MS"/>
                <a:ea typeface="Trebuchet MS"/>
                <a:cs typeface="Trebuchet MS"/>
                <a:sym typeface="Trebuchet MS"/>
              </a:defRPr>
            </a:lvl1pPr>
            <a:lvl2pPr rtl="0" algn="l">
              <a:spcBef>
                <a:spcPts val="0"/>
              </a:spcBef>
              <a:spcAft>
                <a:spcPts val="0"/>
              </a:spcAft>
              <a:defRPr sz="3800">
                <a:solidFill>
                  <a:srgbClr val="001D4D"/>
                </a:solidFill>
                <a:latin typeface="Trebuchet MS"/>
                <a:ea typeface="Trebuchet MS"/>
                <a:cs typeface="Trebuchet MS"/>
                <a:sym typeface="Trebuchet MS"/>
              </a:defRPr>
            </a:lvl2pPr>
            <a:lvl3pPr rtl="0" algn="l">
              <a:spcBef>
                <a:spcPts val="0"/>
              </a:spcBef>
              <a:spcAft>
                <a:spcPts val="0"/>
              </a:spcAft>
              <a:defRPr sz="3800">
                <a:solidFill>
                  <a:srgbClr val="001D4D"/>
                </a:solidFill>
                <a:latin typeface="Trebuchet MS"/>
                <a:ea typeface="Trebuchet MS"/>
                <a:cs typeface="Trebuchet MS"/>
                <a:sym typeface="Trebuchet MS"/>
              </a:defRPr>
            </a:lvl3pPr>
            <a:lvl4pPr rtl="0" algn="l">
              <a:spcBef>
                <a:spcPts val="0"/>
              </a:spcBef>
              <a:spcAft>
                <a:spcPts val="0"/>
              </a:spcAft>
              <a:defRPr sz="3800">
                <a:solidFill>
                  <a:srgbClr val="001D4D"/>
                </a:solidFill>
                <a:latin typeface="Trebuchet MS"/>
                <a:ea typeface="Trebuchet MS"/>
                <a:cs typeface="Trebuchet MS"/>
                <a:sym typeface="Trebuchet MS"/>
              </a:defRPr>
            </a:lvl4pPr>
            <a:lvl5pPr rtl="0" algn="l">
              <a:spcBef>
                <a:spcPts val="0"/>
              </a:spcBef>
              <a:spcAft>
                <a:spcPts val="0"/>
              </a:spcAft>
              <a:defRPr sz="3800">
                <a:solidFill>
                  <a:srgbClr val="001D4D"/>
                </a:solidFill>
                <a:latin typeface="Trebuchet MS"/>
                <a:ea typeface="Trebuchet MS"/>
                <a:cs typeface="Trebuchet MS"/>
                <a:sym typeface="Trebuchet MS"/>
              </a:defRPr>
            </a:lvl5pPr>
            <a:lvl6pPr marL="457200" rtl="0" algn="l">
              <a:spcBef>
                <a:spcPts val="0"/>
              </a:spcBef>
              <a:spcAft>
                <a:spcPts val="0"/>
              </a:spcAft>
              <a:defRPr sz="3800">
                <a:solidFill>
                  <a:srgbClr val="001D4D"/>
                </a:solidFill>
                <a:latin typeface="Trebuchet MS"/>
                <a:ea typeface="Trebuchet MS"/>
                <a:cs typeface="Trebuchet MS"/>
                <a:sym typeface="Trebuchet MS"/>
              </a:defRPr>
            </a:lvl6pPr>
            <a:lvl7pPr marL="914400" rtl="0" algn="l">
              <a:spcBef>
                <a:spcPts val="0"/>
              </a:spcBef>
              <a:spcAft>
                <a:spcPts val="0"/>
              </a:spcAft>
              <a:defRPr sz="3800">
                <a:solidFill>
                  <a:srgbClr val="001D4D"/>
                </a:solidFill>
                <a:latin typeface="Trebuchet MS"/>
                <a:ea typeface="Trebuchet MS"/>
                <a:cs typeface="Trebuchet MS"/>
                <a:sym typeface="Trebuchet MS"/>
              </a:defRPr>
            </a:lvl7pPr>
            <a:lvl8pPr marL="1371600" rtl="0" algn="l">
              <a:spcBef>
                <a:spcPts val="0"/>
              </a:spcBef>
              <a:spcAft>
                <a:spcPts val="0"/>
              </a:spcAft>
              <a:defRPr sz="3800">
                <a:solidFill>
                  <a:srgbClr val="001D4D"/>
                </a:solidFill>
                <a:latin typeface="Trebuchet MS"/>
                <a:ea typeface="Trebuchet MS"/>
                <a:cs typeface="Trebuchet MS"/>
                <a:sym typeface="Trebuchet MS"/>
              </a:defRPr>
            </a:lvl8pPr>
            <a:lvl9pPr marL="1828800" rtl="0" algn="l">
              <a:spcBef>
                <a:spcPts val="0"/>
              </a:spcBef>
              <a:spcAft>
                <a:spcPts val="0"/>
              </a:spcAft>
              <a:defRPr sz="3800">
                <a:solidFill>
                  <a:srgbClr val="001D4D"/>
                </a:solidFill>
                <a:latin typeface="Trebuchet MS"/>
                <a:ea typeface="Trebuchet MS"/>
                <a:cs typeface="Trebuchet MS"/>
                <a:sym typeface="Trebuchet MS"/>
              </a:defRPr>
            </a:lvl9pPr>
          </a:lstStyle>
          <a:p/>
        </p:txBody>
      </p:sp>
      <p:sp>
        <p:nvSpPr>
          <p:cNvPr id="68" name="Shape 68"/>
          <p:cNvSpPr txBox="1"/>
          <p:nvPr>
            <p:ph idx="1" type="body"/>
          </p:nvPr>
        </p:nvSpPr>
        <p:spPr>
          <a:xfrm>
            <a:off x="779462" y="1828800"/>
            <a:ext cx="7583400" cy="4208399"/>
          </a:xfrm>
          <a:prstGeom prst="rect">
            <a:avLst/>
          </a:prstGeom>
          <a:noFill/>
          <a:ln>
            <a:noFill/>
          </a:ln>
        </p:spPr>
        <p:txBody>
          <a:bodyPr anchorCtr="0" anchor="t" bIns="91425" lIns="91425" rIns="91425" tIns="91425"/>
          <a:lstStyle>
            <a:lvl1pPr indent="-142875" marL="282575" rtl="0" algn="l">
              <a:spcBef>
                <a:spcPts val="2000"/>
              </a:spcBef>
              <a:spcAft>
                <a:spcPts val="0"/>
              </a:spcAft>
              <a:buClr>
                <a:srgbClr val="001D4D"/>
              </a:buClr>
              <a:buFont typeface="Noto Sans Symbols"/>
              <a:buChar char="●"/>
              <a:defRPr sz="2200">
                <a:solidFill>
                  <a:srgbClr val="001D4D"/>
                </a:solidFill>
                <a:latin typeface="Trebuchet MS"/>
                <a:ea typeface="Trebuchet MS"/>
                <a:cs typeface="Trebuchet MS"/>
                <a:sym typeface="Trebuchet MS"/>
              </a:defRPr>
            </a:lvl1pPr>
            <a:lvl2pPr indent="-171450" marL="577850" rtl="0" algn="l">
              <a:spcBef>
                <a:spcPts val="600"/>
              </a:spcBef>
              <a:spcAft>
                <a:spcPts val="0"/>
              </a:spcAft>
              <a:buClr>
                <a:srgbClr val="001D4D"/>
              </a:buClr>
              <a:buFont typeface="Noto Sans Symbols"/>
              <a:buChar char="●"/>
              <a:defRPr sz="2000">
                <a:solidFill>
                  <a:srgbClr val="001D4D"/>
                </a:solidFill>
                <a:latin typeface="Trebuchet MS"/>
                <a:ea typeface="Trebuchet MS"/>
                <a:cs typeface="Trebuchet MS"/>
                <a:sym typeface="Trebuchet MS"/>
              </a:defRPr>
            </a:lvl2pPr>
            <a:lvl3pPr indent="-174625" marL="860425" rtl="0" algn="l">
              <a:spcBef>
                <a:spcPts val="600"/>
              </a:spcBef>
              <a:spcAft>
                <a:spcPts val="0"/>
              </a:spcAft>
              <a:buClr>
                <a:srgbClr val="001D4D"/>
              </a:buClr>
              <a:buFont typeface="Noto Sans Symbols"/>
              <a:buChar char="●"/>
              <a:defRPr>
                <a:solidFill>
                  <a:srgbClr val="001D4D"/>
                </a:solidFill>
                <a:latin typeface="Trebuchet MS"/>
                <a:ea typeface="Trebuchet MS"/>
                <a:cs typeface="Trebuchet MS"/>
                <a:sym typeface="Trebuchet MS"/>
              </a:defRPr>
            </a:lvl3pPr>
            <a:lvl4pPr indent="-177800" marL="1143000" rtl="0" algn="l">
              <a:spcBef>
                <a:spcPts val="600"/>
              </a:spcBef>
              <a:spcAft>
                <a:spcPts val="0"/>
              </a:spcAft>
              <a:buClr>
                <a:srgbClr val="001D4D"/>
              </a:buClr>
              <a:buFont typeface="Noto Sans Symbols"/>
              <a:buChar char="●"/>
              <a:defRPr>
                <a:solidFill>
                  <a:srgbClr val="001D4D"/>
                </a:solidFill>
                <a:latin typeface="Trebuchet MS"/>
                <a:ea typeface="Trebuchet MS"/>
                <a:cs typeface="Trebuchet MS"/>
                <a:sym typeface="Trebuchet MS"/>
              </a:defRPr>
            </a:lvl4pPr>
            <a:lvl5pPr indent="-168275" marL="1425575" rtl="0" algn="l">
              <a:spcBef>
                <a:spcPts val="600"/>
              </a:spcBef>
              <a:spcAft>
                <a:spcPts val="0"/>
              </a:spcAft>
              <a:buClr>
                <a:srgbClr val="001D4D"/>
              </a:buClr>
              <a:buFont typeface="Noto Sans Symbols"/>
              <a:buChar char="●"/>
              <a:defRPr>
                <a:solidFill>
                  <a:srgbClr val="001D4D"/>
                </a:solidFill>
                <a:latin typeface="Trebuchet MS"/>
                <a:ea typeface="Trebuchet MS"/>
                <a:cs typeface="Trebuchet MS"/>
                <a:sym typeface="Trebuchet MS"/>
              </a:defRPr>
            </a:lvl5pPr>
            <a:lvl6pPr indent="-101600" marL="2514600" rtl="0" algn="l">
              <a:spcBef>
                <a:spcPts val="400"/>
              </a:spcBef>
              <a:buClr>
                <a:schemeClr val="dk1"/>
              </a:buClr>
              <a:buFont typeface="Arial"/>
              <a:buChar char="•"/>
              <a:defRPr sz="2000">
                <a:solidFill>
                  <a:schemeClr val="dk1"/>
                </a:solidFill>
                <a:latin typeface="Trebuchet MS"/>
                <a:ea typeface="Trebuchet MS"/>
                <a:cs typeface="Trebuchet MS"/>
                <a:sym typeface="Trebuchet MS"/>
              </a:defRPr>
            </a:lvl6pPr>
            <a:lvl7pPr indent="-101600" marL="2971800" rtl="0" algn="l">
              <a:spcBef>
                <a:spcPts val="400"/>
              </a:spcBef>
              <a:buClr>
                <a:schemeClr val="dk1"/>
              </a:buClr>
              <a:buFont typeface="Arial"/>
              <a:buChar char="•"/>
              <a:defRPr sz="2000">
                <a:solidFill>
                  <a:schemeClr val="dk1"/>
                </a:solidFill>
                <a:latin typeface="Trebuchet MS"/>
                <a:ea typeface="Trebuchet MS"/>
                <a:cs typeface="Trebuchet MS"/>
                <a:sym typeface="Trebuchet MS"/>
              </a:defRPr>
            </a:lvl7pPr>
            <a:lvl8pPr indent="-101600" marL="3429000" rtl="0" algn="l">
              <a:spcBef>
                <a:spcPts val="400"/>
              </a:spcBef>
              <a:buClr>
                <a:schemeClr val="dk1"/>
              </a:buClr>
              <a:buFont typeface="Arial"/>
              <a:buChar char="•"/>
              <a:defRPr sz="2000">
                <a:solidFill>
                  <a:schemeClr val="dk1"/>
                </a:solidFill>
                <a:latin typeface="Trebuchet MS"/>
                <a:ea typeface="Trebuchet MS"/>
                <a:cs typeface="Trebuchet MS"/>
                <a:sym typeface="Trebuchet MS"/>
              </a:defRPr>
            </a:lvl8pPr>
            <a:lvl9pPr indent="-101600" marL="3886200" rtl="0" algn="l">
              <a:spcBef>
                <a:spcPts val="400"/>
              </a:spcBef>
              <a:buClr>
                <a:schemeClr val="dk1"/>
              </a:buClr>
              <a:buFont typeface="Arial"/>
              <a:buChar char="•"/>
              <a:defRPr sz="2000">
                <a:solidFill>
                  <a:schemeClr val="dk1"/>
                </a:solidFill>
                <a:latin typeface="Trebuchet MS"/>
                <a:ea typeface="Trebuchet MS"/>
                <a:cs typeface="Trebuchet MS"/>
                <a:sym typeface="Trebuchet MS"/>
              </a:defRPr>
            </a:lvl9pPr>
          </a:lstStyle>
          <a:p/>
        </p:txBody>
      </p:sp>
      <p:sp>
        <p:nvSpPr>
          <p:cNvPr id="69" name="Shape 69"/>
          <p:cNvSpPr txBox="1"/>
          <p:nvPr>
            <p:ph idx="10" type="dt"/>
          </p:nvPr>
        </p:nvSpPr>
        <p:spPr>
          <a:xfrm>
            <a:off x="381000" y="6288087"/>
            <a:ext cx="1887599" cy="365099"/>
          </a:xfrm>
          <a:prstGeom prst="rect">
            <a:avLst/>
          </a:prstGeom>
          <a:noFill/>
          <a:ln>
            <a:noFill/>
          </a:ln>
        </p:spPr>
        <p:txBody>
          <a:bodyPr anchorCtr="0" anchor="ctr" bIns="91425" lIns="91425" rIns="91425" tIns="91425"/>
          <a:lstStyle>
            <a:lvl1pPr indent="0" marL="0" marR="0" rtl="0" algn="l">
              <a:spcBef>
                <a:spcPts val="0"/>
              </a:spcBef>
              <a:spcAft>
                <a:spcPts val="0"/>
              </a:spcAft>
              <a:defRPr b="0" baseline="0" i="0" sz="1200" u="none" cap="none" strike="noStrike">
                <a:solidFill>
                  <a:schemeClr val="lt2"/>
                </a:solidFill>
                <a:latin typeface="Trebuchet MS"/>
                <a:ea typeface="Trebuchet MS"/>
                <a:cs typeface="Trebuchet MS"/>
                <a:sym typeface="Trebuchet MS"/>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3305175" y="6288087"/>
            <a:ext cx="5238899" cy="365099"/>
          </a:xfrm>
          <a:prstGeom prst="rect">
            <a:avLst/>
          </a:prstGeom>
          <a:noFill/>
          <a:ln>
            <a:noFill/>
          </a:ln>
        </p:spPr>
        <p:txBody>
          <a:bodyPr anchorCtr="0" anchor="ctr" bIns="91425" lIns="91425" rIns="91425" tIns="91425"/>
          <a:lstStyle>
            <a:lvl1pPr indent="0" marL="0" marR="0" rtl="0" algn="r">
              <a:spcBef>
                <a:spcPts val="0"/>
              </a:spcBef>
              <a:spcAft>
                <a:spcPts val="0"/>
              </a:spcAft>
              <a:defRPr b="0" baseline="0" i="0" sz="1200" u="none" cap="none" strike="noStrike">
                <a:solidFill>
                  <a:schemeClr val="lt2"/>
                </a:solidFill>
                <a:latin typeface="Trebuchet MS"/>
                <a:ea typeface="Trebuchet MS"/>
                <a:cs typeface="Trebuchet MS"/>
                <a:sym typeface="Trebuchet MS"/>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8404225" y="219075"/>
            <a:ext cx="493799" cy="365099"/>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baseline="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24" name="Shape 24"/>
        <p:cNvGrpSpPr/>
        <p:nvPr/>
      </p:nvGrpSpPr>
      <p:grpSpPr>
        <a:xfrm>
          <a:off x="0" y="0"/>
          <a:ext cx="0" cy="0"/>
          <a:chOff x="0" y="0"/>
          <a:chExt cx="0" cy="0"/>
        </a:xfrm>
      </p:grpSpPr>
      <p:sp>
        <p:nvSpPr>
          <p:cNvPr id="25" name="Shape 25"/>
          <p:cNvSpPr/>
          <p:nvPr/>
        </p:nvSpPr>
        <p:spPr>
          <a:xfrm>
            <a:off x="-50" y="3429200"/>
            <a:ext cx="9144000" cy="3428699"/>
          </a:xfrm>
          <a:prstGeom prst="rect">
            <a:avLst/>
          </a:prstGeom>
          <a:solidFill>
            <a:schemeClr val="accent3"/>
          </a:solidFill>
          <a:ln>
            <a:noFill/>
          </a:ln>
        </p:spPr>
        <p:txBody>
          <a:bodyPr anchorCtr="0" anchor="ctr" bIns="91425" lIns="91425" rIns="91425" tIns="91425">
            <a:noAutofit/>
          </a:bodyPr>
          <a:lstStyle/>
          <a:p>
            <a:pPr>
              <a:spcBef>
                <a:spcPts val="0"/>
              </a:spcBef>
              <a:buNone/>
            </a:pPr>
            <a:r>
              <a:t/>
            </a:r>
            <a:endParaRPr/>
          </a:p>
        </p:txBody>
      </p:sp>
      <p:sp>
        <p:nvSpPr>
          <p:cNvPr id="26" name="Shape 26"/>
          <p:cNvSpPr txBox="1"/>
          <p:nvPr>
            <p:ph type="title"/>
          </p:nvPr>
        </p:nvSpPr>
        <p:spPr>
          <a:xfrm>
            <a:off x="311700" y="1086400"/>
            <a:ext cx="8571300" cy="1256100"/>
          </a:xfrm>
          <a:prstGeom prst="rect">
            <a:avLst/>
          </a:prstGeom>
        </p:spPr>
        <p:txBody>
          <a:bodyPr anchorCtr="0" anchor="ctr"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27" name="Shape 27"/>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sp>
        <p:nvSpPr>
          <p:cNvPr id="29" name="Shape 29"/>
          <p:cNvSpPr/>
          <p:nvPr/>
        </p:nvSpPr>
        <p:spPr>
          <a:xfrm>
            <a:off x="-75" y="6727600"/>
            <a:ext cx="9144000" cy="130499"/>
          </a:xfrm>
          <a:prstGeom prst="rect">
            <a:avLst/>
          </a:prstGeom>
          <a:solidFill>
            <a:schemeClr val="accent3"/>
          </a:solidFill>
          <a:ln>
            <a:noFill/>
          </a:ln>
        </p:spPr>
        <p:txBody>
          <a:bodyPr anchorCtr="0" anchor="ctr" bIns="91425" lIns="91425" rIns="91425" tIns="91425">
            <a:noAutofit/>
          </a:bodyPr>
          <a:lstStyle/>
          <a:p>
            <a:pPr>
              <a:spcBef>
                <a:spcPts val="0"/>
              </a:spcBef>
              <a:buNone/>
            </a:pPr>
            <a:r>
              <a:t/>
            </a:r>
            <a:endParaRPr/>
          </a:p>
        </p:txBody>
      </p:sp>
      <p:sp>
        <p:nvSpPr>
          <p:cNvPr id="30" name="Shape 30"/>
          <p:cNvSpPr txBox="1"/>
          <p:nvPr>
            <p:ph type="title"/>
          </p:nvPr>
        </p:nvSpPr>
        <p:spPr>
          <a:xfrm>
            <a:off x="311700" y="593366"/>
            <a:ext cx="8520599" cy="9431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 type="body"/>
          </p:nvPr>
        </p:nvSpPr>
        <p:spPr>
          <a:xfrm>
            <a:off x="311700" y="1688433"/>
            <a:ext cx="8520599" cy="4403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2" name="Shape 32"/>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3" name="Shape 33"/>
        <p:cNvGrpSpPr/>
        <p:nvPr/>
      </p:nvGrpSpPr>
      <p:grpSpPr>
        <a:xfrm>
          <a:off x="0" y="0"/>
          <a:ext cx="0" cy="0"/>
          <a:chOff x="0" y="0"/>
          <a:chExt cx="0" cy="0"/>
        </a:xfrm>
      </p:grpSpPr>
      <p:sp>
        <p:nvSpPr>
          <p:cNvPr id="34" name="Shape 34"/>
          <p:cNvSpPr txBox="1"/>
          <p:nvPr>
            <p:ph type="title"/>
          </p:nvPr>
        </p:nvSpPr>
        <p:spPr>
          <a:xfrm>
            <a:off x="311700" y="593366"/>
            <a:ext cx="8520599" cy="9431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5" name="Shape 35"/>
          <p:cNvSpPr txBox="1"/>
          <p:nvPr>
            <p:ph idx="1" type="body"/>
          </p:nvPr>
        </p:nvSpPr>
        <p:spPr>
          <a:xfrm>
            <a:off x="311700" y="1688233"/>
            <a:ext cx="3999899" cy="44037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6" name="Shape 36"/>
          <p:cNvSpPr txBox="1"/>
          <p:nvPr>
            <p:ph idx="2" type="body"/>
          </p:nvPr>
        </p:nvSpPr>
        <p:spPr>
          <a:xfrm>
            <a:off x="4832400" y="1688233"/>
            <a:ext cx="3999899" cy="44037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7" name="Shape 37"/>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8" name="Shape 38"/>
        <p:cNvGrpSpPr/>
        <p:nvPr/>
      </p:nvGrpSpPr>
      <p:grpSpPr>
        <a:xfrm>
          <a:off x="0" y="0"/>
          <a:ext cx="0" cy="0"/>
          <a:chOff x="0" y="0"/>
          <a:chExt cx="0" cy="0"/>
        </a:xfrm>
      </p:grpSpPr>
      <p:sp>
        <p:nvSpPr>
          <p:cNvPr id="39" name="Shape 39"/>
          <p:cNvSpPr txBox="1"/>
          <p:nvPr>
            <p:ph type="title"/>
          </p:nvPr>
        </p:nvSpPr>
        <p:spPr>
          <a:xfrm>
            <a:off x="311700" y="593366"/>
            <a:ext cx="8520599" cy="9431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0" name="Shape 40"/>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1" name="Shape 41"/>
        <p:cNvGrpSpPr/>
        <p:nvPr/>
      </p:nvGrpSpPr>
      <p:grpSpPr>
        <a:xfrm>
          <a:off x="0" y="0"/>
          <a:ext cx="0" cy="0"/>
          <a:chOff x="0" y="0"/>
          <a:chExt cx="0" cy="0"/>
        </a:xfrm>
      </p:grpSpPr>
      <p:sp>
        <p:nvSpPr>
          <p:cNvPr id="42" name="Shape 42"/>
          <p:cNvSpPr txBox="1"/>
          <p:nvPr>
            <p:ph type="title"/>
          </p:nvPr>
        </p:nvSpPr>
        <p:spPr>
          <a:xfrm>
            <a:off x="311700" y="740800"/>
            <a:ext cx="2807999" cy="1007700"/>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43" name="Shape 43"/>
          <p:cNvSpPr txBox="1"/>
          <p:nvPr>
            <p:ph idx="1" type="body"/>
          </p:nvPr>
        </p:nvSpPr>
        <p:spPr>
          <a:xfrm>
            <a:off x="311700" y="1852800"/>
            <a:ext cx="2807999" cy="42393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44" name="Shape 44"/>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5" name="Shape 45"/>
        <p:cNvGrpSpPr/>
        <p:nvPr/>
      </p:nvGrpSpPr>
      <p:grpSpPr>
        <a:xfrm>
          <a:off x="0" y="0"/>
          <a:ext cx="0" cy="0"/>
          <a:chOff x="0" y="0"/>
          <a:chExt cx="0" cy="0"/>
        </a:xfrm>
      </p:grpSpPr>
      <p:sp>
        <p:nvSpPr>
          <p:cNvPr id="46" name="Shape 46"/>
          <p:cNvSpPr txBox="1"/>
          <p:nvPr>
            <p:ph type="title"/>
          </p:nvPr>
        </p:nvSpPr>
        <p:spPr>
          <a:xfrm>
            <a:off x="490250" y="701800"/>
            <a:ext cx="5613599" cy="5454299"/>
          </a:xfrm>
          <a:prstGeom prst="rect">
            <a:avLst/>
          </a:prstGeom>
        </p:spPr>
        <p:txBody>
          <a:bodyPr anchorCtr="0" anchor="ctr" bIns="91425" lIns="91425" rIns="91425" tIns="91425"/>
          <a:lstStyle>
            <a:lvl1pPr>
              <a:spcBef>
                <a:spcPts val="0"/>
              </a:spcBef>
              <a:buClr>
                <a:schemeClr val="dk2"/>
              </a:buClr>
              <a:buSzPct val="100000"/>
              <a:defRPr b="0" sz="5400">
                <a:solidFill>
                  <a:schemeClr val="dk2"/>
                </a:solidFill>
              </a:defRPr>
            </a:lvl1pPr>
            <a:lvl2pPr>
              <a:spcBef>
                <a:spcPts val="0"/>
              </a:spcBef>
              <a:buClr>
                <a:schemeClr val="dk2"/>
              </a:buClr>
              <a:buSzPct val="100000"/>
              <a:defRPr b="0" sz="5400">
                <a:solidFill>
                  <a:schemeClr val="dk2"/>
                </a:solidFill>
              </a:defRPr>
            </a:lvl2pPr>
            <a:lvl3pPr>
              <a:spcBef>
                <a:spcPts val="0"/>
              </a:spcBef>
              <a:buClr>
                <a:schemeClr val="dk2"/>
              </a:buClr>
              <a:buSzPct val="100000"/>
              <a:defRPr b="0" sz="5400">
                <a:solidFill>
                  <a:schemeClr val="dk2"/>
                </a:solidFill>
              </a:defRPr>
            </a:lvl3pPr>
            <a:lvl4pPr>
              <a:spcBef>
                <a:spcPts val="0"/>
              </a:spcBef>
              <a:buClr>
                <a:schemeClr val="dk2"/>
              </a:buClr>
              <a:buSzPct val="100000"/>
              <a:defRPr b="0" sz="5400">
                <a:solidFill>
                  <a:schemeClr val="dk2"/>
                </a:solidFill>
              </a:defRPr>
            </a:lvl4pPr>
            <a:lvl5pPr>
              <a:spcBef>
                <a:spcPts val="0"/>
              </a:spcBef>
              <a:buClr>
                <a:schemeClr val="dk2"/>
              </a:buClr>
              <a:buSzPct val="100000"/>
              <a:defRPr b="0" sz="5400">
                <a:solidFill>
                  <a:schemeClr val="dk2"/>
                </a:solidFill>
              </a:defRPr>
            </a:lvl5pPr>
            <a:lvl6pPr>
              <a:spcBef>
                <a:spcPts val="0"/>
              </a:spcBef>
              <a:buClr>
                <a:schemeClr val="dk2"/>
              </a:buClr>
              <a:buSzPct val="100000"/>
              <a:defRPr b="0" sz="5400">
                <a:solidFill>
                  <a:schemeClr val="dk2"/>
                </a:solidFill>
              </a:defRPr>
            </a:lvl6pPr>
            <a:lvl7pPr>
              <a:spcBef>
                <a:spcPts val="0"/>
              </a:spcBef>
              <a:buClr>
                <a:schemeClr val="dk2"/>
              </a:buClr>
              <a:buSzPct val="100000"/>
              <a:defRPr b="0" sz="5400">
                <a:solidFill>
                  <a:schemeClr val="dk2"/>
                </a:solidFill>
              </a:defRPr>
            </a:lvl7pPr>
            <a:lvl8pPr>
              <a:spcBef>
                <a:spcPts val="0"/>
              </a:spcBef>
              <a:buClr>
                <a:schemeClr val="dk2"/>
              </a:buClr>
              <a:buSzPct val="100000"/>
              <a:defRPr b="0" sz="5400">
                <a:solidFill>
                  <a:schemeClr val="dk2"/>
                </a:solidFill>
              </a:defRPr>
            </a:lvl8pPr>
            <a:lvl9pPr>
              <a:spcBef>
                <a:spcPts val="0"/>
              </a:spcBef>
              <a:buClr>
                <a:schemeClr val="dk2"/>
              </a:buClr>
              <a:buSzPct val="100000"/>
              <a:defRPr b="0" sz="5400">
                <a:solidFill>
                  <a:schemeClr val="dk2"/>
                </a:solidFill>
              </a:defRPr>
            </a:lvl9pPr>
          </a:lstStyle>
          <a:p/>
        </p:txBody>
      </p:sp>
      <p:sp>
        <p:nvSpPr>
          <p:cNvPr id="47" name="Shape 47"/>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0"/>
            <a:ext cx="4572000" cy="6858000"/>
          </a:xfrm>
          <a:prstGeom prst="rect">
            <a:avLst/>
          </a:prstGeom>
          <a:solidFill>
            <a:schemeClr val="accent3"/>
          </a:solidFill>
          <a:ln>
            <a:noFill/>
          </a:ln>
        </p:spPr>
        <p:txBody>
          <a:bodyPr anchorCtr="0" anchor="ctr" bIns="91425" lIns="91425" rIns="91425" tIns="91425">
            <a:noAutofit/>
          </a:bodyPr>
          <a:lstStyle/>
          <a:p>
            <a:pPr>
              <a:spcBef>
                <a:spcPts val="0"/>
              </a:spcBef>
              <a:buNone/>
            </a:pPr>
            <a:r>
              <a:t/>
            </a:r>
            <a:endParaRPr/>
          </a:p>
        </p:txBody>
      </p:sp>
      <p:cxnSp>
        <p:nvCxnSpPr>
          <p:cNvPr id="50" name="Shape 50"/>
          <p:cNvCxnSpPr/>
          <p:nvPr/>
        </p:nvCxnSpPr>
        <p:spPr>
          <a:xfrm>
            <a:off x="5029675" y="59940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86233"/>
            <a:ext cx="4045199" cy="2234399"/>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52" name="Shape 52"/>
          <p:cNvSpPr txBox="1"/>
          <p:nvPr>
            <p:ph idx="1" type="subTitle"/>
          </p:nvPr>
        </p:nvSpPr>
        <p:spPr>
          <a:xfrm>
            <a:off x="265500" y="3635833"/>
            <a:ext cx="4045199" cy="16467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965600"/>
            <a:ext cx="3837000" cy="4926900"/>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54" name="Shape 54"/>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x="0" y="0"/>
          <a:ext cx="0" cy="0"/>
          <a:chOff x="0" y="0"/>
          <a:chExt cx="0" cy="0"/>
        </a:xfrm>
      </p:grpSpPr>
      <p:sp>
        <p:nvSpPr>
          <p:cNvPr id="56" name="Shape 56"/>
          <p:cNvSpPr txBox="1"/>
          <p:nvPr>
            <p:ph idx="1" type="body"/>
          </p:nvPr>
        </p:nvSpPr>
        <p:spPr>
          <a:xfrm>
            <a:off x="311700" y="5640966"/>
            <a:ext cx="5998800" cy="798299"/>
          </a:xfrm>
          <a:prstGeom prst="rect">
            <a:avLst/>
          </a:prstGeom>
        </p:spPr>
        <p:txBody>
          <a:bodyPr anchorCtr="0" anchor="ctr" bIns="91425" lIns="91425" rIns="91425" tIns="91425"/>
          <a:lstStyle>
            <a:lvl1pPr>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7" name="Shape 57"/>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311700" y="593366"/>
            <a:ext cx="8520599" cy="943199"/>
          </a:xfrm>
          <a:prstGeom prst="rect">
            <a:avLst/>
          </a:prstGeom>
          <a:noFill/>
          <a:ln>
            <a:noFill/>
          </a:ln>
        </p:spPr>
        <p:txBody>
          <a:bodyPr anchorCtr="0" anchor="t" bIns="91425" lIns="91425" rIns="91425" tIns="91425"/>
          <a:lstStyle>
            <a:lvl1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10" name="Shape 10"/>
          <p:cNvSpPr txBox="1"/>
          <p:nvPr>
            <p:ph idx="1" type="body"/>
          </p:nvPr>
        </p:nvSpPr>
        <p:spPr>
          <a:xfrm>
            <a:off x="311700" y="1688433"/>
            <a:ext cx="8520599" cy="44037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11" name="Shape 11"/>
          <p:cNvSpPr txBox="1"/>
          <p:nvPr>
            <p:ph idx="12" type="sldNum"/>
          </p:nvPr>
        </p:nvSpPr>
        <p:spPr>
          <a:xfrm>
            <a:off x="8472457" y="6217622"/>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US"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idx="1" type="subTitle"/>
          </p:nvPr>
        </p:nvSpPr>
        <p:spPr>
          <a:xfrm>
            <a:off x="2137250" y="5670401"/>
            <a:ext cx="4870499" cy="10568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sz="1800">
                <a:solidFill>
                  <a:srgbClr val="000000"/>
                </a:solidFill>
                <a:latin typeface="Trebuchet MS"/>
                <a:ea typeface="Trebuchet MS"/>
                <a:cs typeface="Trebuchet MS"/>
                <a:sym typeface="Trebuchet MS"/>
              </a:rPr>
              <a:t>December 11, 2015</a:t>
            </a:r>
          </a:p>
        </p:txBody>
      </p:sp>
      <p:sp>
        <p:nvSpPr>
          <p:cNvPr id="78" name="Shape 78"/>
          <p:cNvSpPr txBox="1"/>
          <p:nvPr/>
        </p:nvSpPr>
        <p:spPr>
          <a:xfrm>
            <a:off x="228600" y="72750"/>
            <a:ext cx="8686800" cy="121919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baseline="0" i="0" lang="en-US" sz="3600" u="none" cap="none" strike="noStrike">
                <a:solidFill>
                  <a:schemeClr val="accent1"/>
                </a:solidFill>
                <a:latin typeface="Trebuchet MS"/>
                <a:ea typeface="Trebuchet MS"/>
                <a:cs typeface="Trebuchet MS"/>
                <a:sym typeface="Trebuchet MS"/>
              </a:rPr>
              <a:t>Senior Project Final Presentation</a:t>
            </a:r>
            <a:br>
              <a:rPr b="0" baseline="0" i="0" lang="en-US" sz="4400" u="none" cap="none" strike="noStrike">
                <a:latin typeface="Trebuchet MS"/>
                <a:ea typeface="Trebuchet MS"/>
                <a:cs typeface="Trebuchet MS"/>
                <a:sym typeface="Trebuchet MS"/>
              </a:rPr>
            </a:br>
            <a:r>
              <a:rPr lang="en-US" sz="2800">
                <a:latin typeface="Trebuchet MS"/>
                <a:ea typeface="Trebuchet MS"/>
                <a:cs typeface="Trebuchet MS"/>
                <a:sym typeface="Trebuchet MS"/>
              </a:rPr>
              <a:t>Fall 2015</a:t>
            </a:r>
          </a:p>
        </p:txBody>
      </p:sp>
      <p:sp>
        <p:nvSpPr>
          <p:cNvPr id="79" name="Shape 79"/>
          <p:cNvSpPr txBox="1"/>
          <p:nvPr>
            <p:ph type="ctrTitle"/>
          </p:nvPr>
        </p:nvSpPr>
        <p:spPr>
          <a:xfrm>
            <a:off x="1003650" y="1937825"/>
            <a:ext cx="7136700" cy="319799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lang="en-US" sz="4400">
                <a:latin typeface="Trebuchet MS"/>
                <a:ea typeface="Trebuchet MS"/>
                <a:cs typeface="Trebuchet MS"/>
                <a:sym typeface="Trebuchet MS"/>
              </a:rPr>
              <a:t>RMCuff</a:t>
            </a:r>
            <a:br>
              <a:rPr b="0" baseline="0" i="0" lang="en-US" sz="4400" u="none" cap="none" strike="noStrike">
                <a:latin typeface="Trebuchet MS"/>
                <a:ea typeface="Trebuchet MS"/>
                <a:cs typeface="Trebuchet MS"/>
                <a:sym typeface="Trebuchet MS"/>
              </a:rPr>
            </a:br>
            <a:r>
              <a:rPr b="0" baseline="0" i="0" lang="en-US" sz="2800" u="none" cap="none" strike="noStrike">
                <a:solidFill>
                  <a:srgbClr val="000000"/>
                </a:solidFill>
                <a:latin typeface="Trebuchet MS"/>
                <a:ea typeface="Trebuchet MS"/>
                <a:cs typeface="Trebuchet MS"/>
                <a:sym typeface="Trebuchet MS"/>
              </a:rPr>
              <a:t>Team Member(s): </a:t>
            </a:r>
            <a:r>
              <a:rPr b="0" lang="en-US" sz="2800">
                <a:solidFill>
                  <a:srgbClr val="000000"/>
                </a:solidFill>
                <a:latin typeface="Trebuchet MS"/>
                <a:ea typeface="Trebuchet MS"/>
                <a:cs typeface="Trebuchet MS"/>
                <a:sym typeface="Trebuchet MS"/>
              </a:rPr>
              <a:t>David Baez, Marc Roger</a:t>
            </a:r>
            <a:br>
              <a:rPr b="0" baseline="0" i="0" lang="en-US" sz="2800" u="none" cap="none" strike="noStrike">
                <a:solidFill>
                  <a:srgbClr val="000000"/>
                </a:solidFill>
                <a:latin typeface="Trebuchet MS"/>
                <a:ea typeface="Trebuchet MS"/>
                <a:cs typeface="Trebuchet MS"/>
                <a:sym typeface="Trebuchet MS"/>
              </a:rPr>
            </a:br>
            <a:r>
              <a:rPr b="0" baseline="0" i="0" lang="en-US" sz="2800" u="none" cap="none" strike="noStrike">
                <a:solidFill>
                  <a:srgbClr val="000000"/>
                </a:solidFill>
                <a:latin typeface="Trebuchet MS"/>
                <a:ea typeface="Trebuchet MS"/>
                <a:cs typeface="Trebuchet MS"/>
                <a:sym typeface="Trebuchet MS"/>
              </a:rPr>
              <a:t>Product Owner(s): </a:t>
            </a:r>
            <a:r>
              <a:rPr b="0" lang="en-US" sz="2800">
                <a:solidFill>
                  <a:srgbClr val="000000"/>
                </a:solidFill>
                <a:latin typeface="Trebuchet MS"/>
                <a:ea typeface="Trebuchet MS"/>
                <a:cs typeface="Trebuchet MS"/>
                <a:sym typeface="Trebuchet MS"/>
              </a:rPr>
              <a:t>Peter Dickson</a:t>
            </a:r>
            <a:br>
              <a:rPr b="0" baseline="0" i="0" lang="en-US" sz="2800" u="none" cap="none" strike="noStrike">
                <a:solidFill>
                  <a:srgbClr val="000000"/>
                </a:solidFill>
                <a:latin typeface="Trebuchet MS"/>
                <a:ea typeface="Trebuchet MS"/>
                <a:cs typeface="Trebuchet MS"/>
                <a:sym typeface="Trebuchet MS"/>
              </a:rPr>
            </a:br>
            <a:r>
              <a:rPr b="0" baseline="0" i="0" lang="en-US" sz="2800" u="none" cap="none" strike="noStrike">
                <a:solidFill>
                  <a:srgbClr val="000000"/>
                </a:solidFill>
                <a:latin typeface="Trebuchet MS"/>
                <a:ea typeface="Trebuchet MS"/>
                <a:cs typeface="Trebuchet MS"/>
                <a:sym typeface="Trebuchet MS"/>
              </a:rPr>
              <a:t>Instructor: Masoud Sadjadi</a:t>
            </a:r>
          </a:p>
          <a:p>
            <a:pPr indent="0" lvl="0" marL="0" marR="0" rtl="0" algn="ctr">
              <a:spcBef>
                <a:spcPts val="0"/>
              </a:spcBef>
              <a:spcAft>
                <a:spcPts val="0"/>
              </a:spcAft>
              <a:buSzPct val="25000"/>
              <a:buNone/>
            </a:pPr>
            <a:br>
              <a:rPr b="0" baseline="0" i="0" lang="en-US" sz="4400" u="none" cap="none" strike="noStrike">
                <a:solidFill>
                  <a:srgbClr val="001D4D"/>
                </a:solidFill>
                <a:latin typeface="Trebuchet MS"/>
                <a:ea typeface="Trebuchet MS"/>
                <a:cs typeface="Trebuchet MS"/>
                <a:sym typeface="Trebuchet MS"/>
              </a:rPr>
            </a:br>
            <a:r>
              <a:rPr b="0" baseline="0" i="0" lang="en-US" sz="1800" u="none" cap="none" strike="noStrike">
                <a:solidFill>
                  <a:srgbClr val="001D4D"/>
                </a:solidFill>
                <a:latin typeface="Trebuchet MS"/>
                <a:ea typeface="Trebuchet MS"/>
                <a:cs typeface="Trebuchet MS"/>
                <a:sym typeface="Trebuchet MS"/>
              </a:rPr>
              <a:t>School of Computing and Information Sciences</a:t>
            </a:r>
            <a:br>
              <a:rPr b="0" baseline="0" i="0" lang="en-US" sz="1800" u="none" cap="none" strike="noStrike">
                <a:solidFill>
                  <a:srgbClr val="001D4D"/>
                </a:solidFill>
                <a:latin typeface="Trebuchet MS"/>
                <a:ea typeface="Trebuchet MS"/>
                <a:cs typeface="Trebuchet MS"/>
                <a:sym typeface="Trebuchet MS"/>
              </a:rPr>
            </a:br>
            <a:r>
              <a:rPr b="0" baseline="0" i="0" lang="en-US" sz="1800" u="none" cap="none" strike="noStrike">
                <a:solidFill>
                  <a:srgbClr val="001D4D"/>
                </a:solidFill>
                <a:latin typeface="Trebuchet MS"/>
                <a:ea typeface="Trebuchet MS"/>
                <a:cs typeface="Trebuchet MS"/>
                <a:sym typeface="Trebuchet MS"/>
              </a:rPr>
              <a:t>Florida International University</a:t>
            </a:r>
          </a:p>
        </p:txBody>
      </p:sp>
      <p:sp>
        <p:nvSpPr>
          <p:cNvPr id="80" name="Shape 80"/>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593366"/>
            <a:ext cx="8520599" cy="94319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baseline="0" i="0" lang="en-US" sz="3800" u="none" cap="none" strike="noStrike">
                <a:solidFill>
                  <a:srgbClr val="001D4D"/>
                </a:solidFill>
                <a:latin typeface="Trebuchet MS"/>
                <a:ea typeface="Trebuchet MS"/>
                <a:cs typeface="Trebuchet MS"/>
                <a:sym typeface="Trebuchet MS"/>
              </a:rPr>
              <a:t>System Design</a:t>
            </a:r>
          </a:p>
        </p:txBody>
      </p:sp>
      <p:sp>
        <p:nvSpPr>
          <p:cNvPr id="166" name="Shape 166"/>
          <p:cNvSpPr txBox="1"/>
          <p:nvPr>
            <p:ph idx="1" type="body"/>
          </p:nvPr>
        </p:nvSpPr>
        <p:spPr>
          <a:xfrm>
            <a:off x="311700" y="1688424"/>
            <a:ext cx="8520599" cy="4849500"/>
          </a:xfrm>
          <a:prstGeom prst="rect">
            <a:avLst/>
          </a:prstGeom>
          <a:noFill/>
          <a:ln>
            <a:noFill/>
          </a:ln>
        </p:spPr>
        <p:txBody>
          <a:bodyPr anchorCtr="0" anchor="t" bIns="45700" lIns="91425" rIns="91425" tIns="45700">
            <a:noAutofit/>
          </a:bodyPr>
          <a:lstStyle/>
          <a:p>
            <a:pPr rtl="0">
              <a:spcBef>
                <a:spcPts val="0"/>
              </a:spcBef>
              <a:buNone/>
            </a:pPr>
            <a:r>
              <a:rPr b="1" lang="en-US">
                <a:solidFill>
                  <a:srgbClr val="001D4D"/>
                </a:solidFill>
              </a:rPr>
              <a:t>Persistent Data Design</a:t>
            </a:r>
          </a:p>
          <a:p>
            <a:pPr rtl="0">
              <a:spcBef>
                <a:spcPts val="0"/>
              </a:spcBef>
              <a:buNone/>
            </a:pPr>
            <a:r>
              <a:rPr lang="en-US">
                <a:solidFill>
                  <a:srgbClr val="001D4D"/>
                </a:solidFill>
              </a:rPr>
              <a:t>All persistent data is stored locally in phone data using a modified model of the Android Shared Preferences in a dictionary Key:Value style.</a:t>
            </a:r>
          </a:p>
          <a:p>
            <a:pPr lvl="0" rtl="0">
              <a:spcBef>
                <a:spcPts val="0"/>
              </a:spcBef>
              <a:buNone/>
            </a:pPr>
            <a:r>
              <a:rPr lang="en-US">
                <a:solidFill>
                  <a:srgbClr val="001D4D"/>
                </a:solidFill>
              </a:rPr>
              <a:t>We were able to grow upon this by serializing entire objects and classes into value objects using a modified JSON called GSON.  </a:t>
            </a:r>
          </a:p>
          <a:p>
            <a:pPr marR="0" rtl="0" algn="l">
              <a:spcBef>
                <a:spcPts val="2000"/>
              </a:spcBef>
              <a:spcAft>
                <a:spcPts val="1000"/>
              </a:spcAft>
              <a:buNone/>
            </a:pPr>
            <a:r>
              <a:rPr b="1" baseline="0" i="0" lang="en-US" u="none" cap="none" strike="noStrike">
                <a:solidFill>
                  <a:srgbClr val="001D4D"/>
                </a:solidFill>
                <a:latin typeface="Trebuchet MS"/>
                <a:ea typeface="Trebuchet MS"/>
                <a:cs typeface="Trebuchet MS"/>
                <a:sym typeface="Trebuchet MS"/>
              </a:rPr>
              <a:t>Security/Privacy</a:t>
            </a:r>
          </a:p>
          <a:p>
            <a:pPr rtl="0">
              <a:spcBef>
                <a:spcPts val="0"/>
              </a:spcBef>
              <a:buNone/>
            </a:pPr>
            <a:r>
              <a:rPr lang="en-US">
                <a:solidFill>
                  <a:srgbClr val="000000"/>
                </a:solidFill>
              </a:rPr>
              <a:t>Security was considered a non issue by the Product Owner for Version 1 of the application. </a:t>
            </a:r>
          </a:p>
          <a:p>
            <a:pPr rtl="0">
              <a:spcBef>
                <a:spcPts val="0"/>
              </a:spcBef>
              <a:buNone/>
            </a:pPr>
            <a:r>
              <a:rPr lang="en-US">
                <a:solidFill>
                  <a:srgbClr val="000000"/>
                </a:solidFill>
              </a:rPr>
              <a:t>Most of the development process was focused on prototyping user functionality, however, obvious steps such as serialization locally stored user data were taken for security reasons. </a:t>
            </a:r>
          </a:p>
          <a:p>
            <a:pPr lvl="0" marR="0" rtl="0" algn="l">
              <a:spcBef>
                <a:spcPts val="2000"/>
              </a:spcBef>
              <a:spcAft>
                <a:spcPts val="0"/>
              </a:spcAft>
              <a:buNone/>
            </a:pPr>
            <a:r>
              <a:t/>
            </a:r>
            <a:endParaRPr b="1">
              <a:solidFill>
                <a:srgbClr val="001D4D"/>
              </a:solidFill>
              <a:latin typeface="Trebuchet MS"/>
              <a:ea typeface="Trebuchet MS"/>
              <a:cs typeface="Trebuchet MS"/>
              <a:sym typeface="Trebuchet MS"/>
            </a:endParaRPr>
          </a:p>
        </p:txBody>
      </p:sp>
      <p:sp>
        <p:nvSpPr>
          <p:cNvPr id="167" name="Shape 167"/>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262450" y="332450"/>
            <a:ext cx="2458500" cy="184439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baseline="0" i="0" lang="en-US" sz="3800" u="none" cap="none" strike="noStrike">
                <a:solidFill>
                  <a:srgbClr val="001D4D"/>
                </a:solidFill>
                <a:latin typeface="Trebuchet MS"/>
                <a:ea typeface="Trebuchet MS"/>
                <a:cs typeface="Trebuchet MS"/>
                <a:sym typeface="Trebuchet MS"/>
              </a:rPr>
              <a:t>Minimal Class Diagram</a:t>
            </a:r>
          </a:p>
        </p:txBody>
      </p:sp>
      <p:sp>
        <p:nvSpPr>
          <p:cNvPr id="174" name="Shape 174"/>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pic>
        <p:nvPicPr>
          <p:cNvPr id="175" name="Shape 175"/>
          <p:cNvPicPr preferRelativeResize="0"/>
          <p:nvPr/>
        </p:nvPicPr>
        <p:blipFill>
          <a:blip r:embed="rId3">
            <a:alphaModFix/>
          </a:blip>
          <a:stretch>
            <a:fillRect/>
          </a:stretch>
        </p:blipFill>
        <p:spPr>
          <a:xfrm>
            <a:off x="2970499" y="207424"/>
            <a:ext cx="5985646" cy="634464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235500" y="593366"/>
            <a:ext cx="8520599" cy="94319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baseline="0" i="0" lang="en-US" sz="3800" u="none" cap="none" strike="noStrike">
                <a:solidFill>
                  <a:srgbClr val="001D4D"/>
                </a:solidFill>
                <a:latin typeface="Trebuchet MS"/>
                <a:ea typeface="Trebuchet MS"/>
                <a:cs typeface="Trebuchet MS"/>
                <a:sym typeface="Trebuchet MS"/>
              </a:rPr>
              <a:t>Test Suites and Test Cases</a:t>
            </a:r>
          </a:p>
        </p:txBody>
      </p:sp>
      <p:sp>
        <p:nvSpPr>
          <p:cNvPr id="182" name="Shape 182"/>
          <p:cNvSpPr txBox="1"/>
          <p:nvPr>
            <p:ph idx="1" type="body"/>
          </p:nvPr>
        </p:nvSpPr>
        <p:spPr>
          <a:xfrm>
            <a:off x="311700" y="1993233"/>
            <a:ext cx="8520599" cy="4403700"/>
          </a:xfrm>
          <a:prstGeom prst="rect">
            <a:avLst/>
          </a:prstGeom>
          <a:noFill/>
          <a:ln>
            <a:noFill/>
          </a:ln>
        </p:spPr>
        <p:txBody>
          <a:bodyPr anchorCtr="0" anchor="t" bIns="45700" lIns="91425" rIns="91425" tIns="45700">
            <a:noAutofit/>
          </a:bodyPr>
          <a:lstStyle/>
          <a:p>
            <a:pPr rtl="0">
              <a:spcBef>
                <a:spcPts val="0"/>
              </a:spcBef>
              <a:buNone/>
            </a:pPr>
            <a:r>
              <a:rPr b="1" lang="en-US">
                <a:solidFill>
                  <a:srgbClr val="001D4D"/>
                </a:solidFill>
              </a:rPr>
              <a:t>Automated test scripts</a:t>
            </a:r>
          </a:p>
          <a:p>
            <a:pPr rtl="0">
              <a:spcBef>
                <a:spcPts val="0"/>
              </a:spcBef>
              <a:buNone/>
            </a:pPr>
            <a:r>
              <a:rPr lang="en-US">
                <a:solidFill>
                  <a:srgbClr val="001D4D"/>
                </a:solidFill>
              </a:rPr>
              <a:t>Our automated test scripts involved the usage of an Android Emulator as well as using the </a:t>
            </a:r>
            <a:r>
              <a:rPr b="1" lang="en-US">
                <a:solidFill>
                  <a:srgbClr val="001D4D"/>
                </a:solidFill>
              </a:rPr>
              <a:t>JUnit</a:t>
            </a:r>
            <a:r>
              <a:rPr lang="en-US">
                <a:solidFill>
                  <a:srgbClr val="001D4D"/>
                </a:solidFill>
              </a:rPr>
              <a:t> functionality built into android studio.</a:t>
            </a:r>
          </a:p>
          <a:p>
            <a:pPr rtl="0">
              <a:spcBef>
                <a:spcPts val="0"/>
              </a:spcBef>
              <a:buNone/>
            </a:pPr>
            <a:r>
              <a:rPr lang="en-US">
                <a:solidFill>
                  <a:srgbClr val="001D4D"/>
                </a:solidFill>
              </a:rPr>
              <a:t>This allowed us to use testing driven development to make sure that all changes that were made to project passed all previous test cases and that each user story had a test case tied to it. </a:t>
            </a:r>
          </a:p>
          <a:p>
            <a:pPr rtl="0">
              <a:spcBef>
                <a:spcPts val="0"/>
              </a:spcBef>
              <a:buNone/>
            </a:pPr>
            <a:r>
              <a:rPr lang="en-US">
                <a:solidFill>
                  <a:srgbClr val="001D4D"/>
                </a:solidFill>
              </a:rPr>
              <a:t>This way if any new code was to be added and one test did not pass then we would know that the code needed to be changed so that all test cases passed.</a:t>
            </a:r>
          </a:p>
          <a:p>
            <a:pPr lvl="0" marR="0" rtl="0" algn="l">
              <a:spcBef>
                <a:spcPts val="2000"/>
              </a:spcBef>
              <a:spcAft>
                <a:spcPts val="0"/>
              </a:spcAft>
              <a:buNone/>
            </a:pPr>
            <a:r>
              <a:t/>
            </a:r>
            <a:endParaRPr sz="2200">
              <a:solidFill>
                <a:srgbClr val="001D4D"/>
              </a:solidFill>
            </a:endParaRPr>
          </a:p>
        </p:txBody>
      </p:sp>
      <p:sp>
        <p:nvSpPr>
          <p:cNvPr id="183" name="Shape 183"/>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593366"/>
            <a:ext cx="8520599" cy="94319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baseline="0" i="0" lang="en-US" sz="3800" u="none" cap="none" strike="noStrike">
                <a:solidFill>
                  <a:srgbClr val="001D4D"/>
                </a:solidFill>
                <a:latin typeface="Trebuchet MS"/>
                <a:ea typeface="Trebuchet MS"/>
                <a:cs typeface="Trebuchet MS"/>
                <a:sym typeface="Trebuchet MS"/>
              </a:rPr>
              <a:t>Summary</a:t>
            </a:r>
          </a:p>
        </p:txBody>
      </p:sp>
      <p:sp>
        <p:nvSpPr>
          <p:cNvPr id="190" name="Shape 190"/>
          <p:cNvSpPr txBox="1"/>
          <p:nvPr>
            <p:ph idx="1" type="body"/>
          </p:nvPr>
        </p:nvSpPr>
        <p:spPr>
          <a:xfrm>
            <a:off x="311700" y="1688425"/>
            <a:ext cx="8520599" cy="4968000"/>
          </a:xfrm>
          <a:prstGeom prst="rect">
            <a:avLst/>
          </a:prstGeom>
          <a:noFill/>
          <a:ln>
            <a:noFill/>
          </a:ln>
        </p:spPr>
        <p:txBody>
          <a:bodyPr anchorCtr="0" anchor="t" bIns="45700" lIns="91425" rIns="91425" tIns="45700">
            <a:noAutofit/>
          </a:bodyPr>
          <a:lstStyle/>
          <a:p>
            <a:pPr marR="0" rtl="0" algn="l">
              <a:spcBef>
                <a:spcPts val="0"/>
              </a:spcBef>
              <a:spcAft>
                <a:spcPts val="0"/>
              </a:spcAft>
              <a:buNone/>
            </a:pPr>
            <a:r>
              <a:rPr lang="en-US" sz="2200">
                <a:solidFill>
                  <a:srgbClr val="001D4D"/>
                </a:solidFill>
                <a:latin typeface="Trebuchet MS"/>
                <a:ea typeface="Trebuchet MS"/>
                <a:cs typeface="Trebuchet MS"/>
                <a:sym typeface="Trebuchet MS"/>
              </a:rPr>
              <a:t>My major contributions to the project include building the:</a:t>
            </a:r>
          </a:p>
          <a:p>
            <a:pPr indent="-311150" lvl="1" marL="577850" rtl="0">
              <a:spcBef>
                <a:spcPts val="600"/>
              </a:spcBef>
              <a:spcAft>
                <a:spcPts val="0"/>
              </a:spcAft>
              <a:buClr>
                <a:srgbClr val="001D4D"/>
              </a:buClr>
              <a:buSzPct val="100000"/>
              <a:buFont typeface="Open Sans"/>
              <a:buChar char="●"/>
            </a:pPr>
            <a:r>
              <a:rPr lang="en-US" sz="1800">
                <a:solidFill>
                  <a:srgbClr val="001D4D"/>
                </a:solidFill>
              </a:rPr>
              <a:t>RMCuff Patient/Caregiver Communication (Push Notification) API</a:t>
            </a:r>
          </a:p>
          <a:p>
            <a:pPr indent="-311150" lvl="1" marL="577850" rtl="0">
              <a:spcBef>
                <a:spcPts val="600"/>
              </a:spcBef>
              <a:spcAft>
                <a:spcPts val="0"/>
              </a:spcAft>
              <a:buClr>
                <a:srgbClr val="001D4D"/>
              </a:buClr>
              <a:buSzPct val="100000"/>
              <a:buFont typeface="Open Sans"/>
              <a:buChar char="●"/>
            </a:pPr>
            <a:r>
              <a:rPr lang="en-US" sz="1800">
                <a:solidFill>
                  <a:srgbClr val="001D4D"/>
                </a:solidFill>
              </a:rPr>
              <a:t>RMCuff UI</a:t>
            </a:r>
          </a:p>
          <a:p>
            <a:pPr indent="-311150" lvl="1" marL="577850" rtl="0">
              <a:spcBef>
                <a:spcPts val="600"/>
              </a:spcBef>
              <a:spcAft>
                <a:spcPts val="0"/>
              </a:spcAft>
              <a:buClr>
                <a:srgbClr val="001D4D"/>
              </a:buClr>
              <a:buSzPct val="100000"/>
              <a:buFont typeface="Noto Sans Symbols"/>
              <a:buChar char="●"/>
            </a:pPr>
            <a:r>
              <a:rPr lang="en-US" sz="1800">
                <a:solidFill>
                  <a:srgbClr val="001D4D"/>
                </a:solidFill>
              </a:rPr>
              <a:t>Caregiver Schedule setting system</a:t>
            </a:r>
          </a:p>
          <a:p>
            <a:pPr indent="-311150" lvl="1" marL="577850" rtl="0">
              <a:spcBef>
                <a:spcPts val="600"/>
              </a:spcBef>
              <a:spcAft>
                <a:spcPts val="0"/>
              </a:spcAft>
              <a:buClr>
                <a:srgbClr val="001D4D"/>
              </a:buClr>
              <a:buSzPct val="100000"/>
              <a:buFont typeface="Noto Sans Symbols"/>
              <a:buChar char="●"/>
            </a:pPr>
            <a:r>
              <a:rPr lang="en-US" sz="1800">
                <a:solidFill>
                  <a:srgbClr val="001D4D"/>
                </a:solidFill>
              </a:rPr>
              <a:t>Blood Pressure Text Report system for secondary caregivers</a:t>
            </a:r>
          </a:p>
          <a:p>
            <a:pPr indent="0" marL="0" rtl="0">
              <a:spcBef>
                <a:spcPts val="600"/>
              </a:spcBef>
              <a:spcAft>
                <a:spcPts val="0"/>
              </a:spcAft>
              <a:buNone/>
            </a:pPr>
            <a:r>
              <a:t/>
            </a:r>
            <a:endParaRPr>
              <a:solidFill>
                <a:srgbClr val="001D4D"/>
              </a:solidFill>
            </a:endParaRPr>
          </a:p>
          <a:p>
            <a:pPr indent="0" lvl="0" marL="0" rtl="0">
              <a:spcBef>
                <a:spcPts val="600"/>
              </a:spcBef>
              <a:spcAft>
                <a:spcPts val="0"/>
              </a:spcAft>
              <a:buNone/>
            </a:pPr>
            <a:r>
              <a:rPr lang="en-US">
                <a:solidFill>
                  <a:srgbClr val="001D4D"/>
                </a:solidFill>
              </a:rPr>
              <a:t>Our software applications continue to make progress, and we have agreed to continue working together with our Product Owner, Peter Dickson, to get the product past Version 1, and ready for production within a year’s time.</a:t>
            </a:r>
          </a:p>
          <a:p>
            <a:pPr marR="0" rtl="0" algn="ctr">
              <a:spcBef>
                <a:spcPts val="2000"/>
              </a:spcBef>
              <a:spcAft>
                <a:spcPts val="0"/>
              </a:spcAft>
              <a:buNone/>
            </a:pPr>
            <a:r>
              <a:rPr lang="en-US">
                <a:solidFill>
                  <a:schemeClr val="accent1"/>
                </a:solidFill>
                <a:latin typeface="Trebuchet MS"/>
                <a:ea typeface="Trebuchet MS"/>
                <a:cs typeface="Trebuchet MS"/>
                <a:sym typeface="Trebuchet MS"/>
              </a:rPr>
              <a:t>Contact Info</a:t>
            </a:r>
          </a:p>
          <a:p>
            <a:pPr marR="0" rtl="0" algn="ctr">
              <a:spcBef>
                <a:spcPts val="0"/>
              </a:spcBef>
              <a:spcAft>
                <a:spcPts val="0"/>
              </a:spcAft>
              <a:buNone/>
            </a:pPr>
            <a:r>
              <a:rPr lang="en-US">
                <a:solidFill>
                  <a:srgbClr val="000000"/>
                </a:solidFill>
                <a:latin typeface="Trebuchet MS"/>
                <a:ea typeface="Trebuchet MS"/>
                <a:cs typeface="Trebuchet MS"/>
                <a:sym typeface="Trebuchet MS"/>
              </a:rPr>
              <a:t>David Baez</a:t>
            </a:r>
          </a:p>
          <a:p>
            <a:pPr marR="0" rtl="0" algn="ctr">
              <a:spcBef>
                <a:spcPts val="0"/>
              </a:spcBef>
              <a:spcAft>
                <a:spcPts val="0"/>
              </a:spcAft>
              <a:buNone/>
            </a:pPr>
            <a:r>
              <a:rPr lang="en-US">
                <a:solidFill>
                  <a:srgbClr val="000000"/>
                </a:solidFill>
                <a:latin typeface="Trebuchet MS"/>
                <a:ea typeface="Trebuchet MS"/>
                <a:cs typeface="Trebuchet MS"/>
                <a:sym typeface="Trebuchet MS"/>
              </a:rPr>
              <a:t>dbaez011@fiu.edu </a:t>
            </a:r>
          </a:p>
          <a:p>
            <a:pPr marR="0" rtl="0" algn="ctr">
              <a:spcBef>
                <a:spcPts val="0"/>
              </a:spcBef>
              <a:spcAft>
                <a:spcPts val="0"/>
              </a:spcAft>
              <a:buNone/>
            </a:pPr>
            <a:r>
              <a:rPr lang="en-US">
                <a:solidFill>
                  <a:srgbClr val="000000"/>
                </a:solidFill>
                <a:latin typeface="Trebuchet MS"/>
                <a:ea typeface="Trebuchet MS"/>
                <a:cs typeface="Trebuchet MS"/>
                <a:sym typeface="Trebuchet MS"/>
              </a:rPr>
              <a:t>(786) 315 - 8886</a:t>
            </a:r>
          </a:p>
          <a:p>
            <a:pPr lvl="0" marR="0" rtl="0" algn="l">
              <a:spcBef>
                <a:spcPts val="2000"/>
              </a:spcBef>
              <a:spcAft>
                <a:spcPts val="0"/>
              </a:spcAft>
              <a:buNone/>
            </a:pPr>
            <a:r>
              <a:t/>
            </a:r>
            <a:endParaRPr b="0" baseline="0" i="0" u="none" cap="none" strike="noStrike">
              <a:solidFill>
                <a:srgbClr val="001D4D"/>
              </a:solidFill>
              <a:latin typeface="Trebuchet MS"/>
              <a:ea typeface="Trebuchet MS"/>
              <a:cs typeface="Trebuchet MS"/>
              <a:sym typeface="Trebuchet MS"/>
            </a:endParaRPr>
          </a:p>
        </p:txBody>
      </p:sp>
      <p:sp>
        <p:nvSpPr>
          <p:cNvPr id="191" name="Shape 191"/>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593366"/>
            <a:ext cx="8520599" cy="94319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baseline="0" i="0" lang="en-US" sz="3800" u="none" cap="none" strike="noStrike">
                <a:solidFill>
                  <a:srgbClr val="001D4D"/>
                </a:solidFill>
                <a:latin typeface="Trebuchet MS"/>
                <a:ea typeface="Trebuchet MS"/>
                <a:cs typeface="Trebuchet MS"/>
                <a:sym typeface="Trebuchet MS"/>
              </a:rPr>
              <a:t>Problem definition</a:t>
            </a:r>
          </a:p>
        </p:txBody>
      </p:sp>
      <p:sp>
        <p:nvSpPr>
          <p:cNvPr id="87" name="Shape 87"/>
          <p:cNvSpPr txBox="1"/>
          <p:nvPr>
            <p:ph idx="1" type="body"/>
          </p:nvPr>
        </p:nvSpPr>
        <p:spPr>
          <a:xfrm>
            <a:off x="311700" y="1688424"/>
            <a:ext cx="8520599" cy="4666500"/>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rgbClr val="001D4D"/>
              </a:buClr>
              <a:buSzPct val="100000"/>
              <a:buFont typeface="Open Sans"/>
              <a:buChar char="●"/>
            </a:pPr>
            <a:r>
              <a:rPr b="0" baseline="0" i="0" lang="en-US" sz="1800" u="none" cap="none" strike="noStrike">
                <a:solidFill>
                  <a:srgbClr val="001D4D"/>
                </a:solidFill>
              </a:rPr>
              <a:t>Whole Project:</a:t>
            </a:r>
          </a:p>
          <a:p>
            <a:pPr indent="-298450" lvl="1" marL="577850" rtl="0">
              <a:lnSpc>
                <a:spcPct val="115000"/>
              </a:lnSpc>
              <a:spcBef>
                <a:spcPts val="0"/>
              </a:spcBef>
              <a:spcAft>
                <a:spcPts val="0"/>
              </a:spcAft>
              <a:buClr>
                <a:srgbClr val="001D4D"/>
              </a:buClr>
              <a:buSzPct val="100000"/>
              <a:buFont typeface="Open Sans"/>
              <a:buChar char="●"/>
            </a:pPr>
            <a:r>
              <a:rPr lang="en-US" sz="1600">
                <a:solidFill>
                  <a:srgbClr val="001D4D"/>
                </a:solidFill>
              </a:rPr>
              <a:t>Elderly blood pressure patients face a problem, they lack a way to effectively leverage technology and the help of loved ones (caregivers) to stay on top of their blood pressure monitoring and reporting.</a:t>
            </a:r>
          </a:p>
          <a:p>
            <a:pPr indent="-298450" lvl="1" marL="577850" marR="0" rtl="0" algn="l">
              <a:spcBef>
                <a:spcPts val="600"/>
              </a:spcBef>
              <a:spcAft>
                <a:spcPts val="0"/>
              </a:spcAft>
              <a:buClr>
                <a:srgbClr val="001D4D"/>
              </a:buClr>
              <a:buSzPct val="100000"/>
              <a:buFont typeface="Open Sans"/>
              <a:buChar char="●"/>
            </a:pPr>
            <a:r>
              <a:rPr lang="en-US" sz="1600">
                <a:solidFill>
                  <a:srgbClr val="001D4D"/>
                </a:solidFill>
              </a:rPr>
              <a:t>Emerging fitness technology products provide over-functionality, vast UIs, and over-complication.</a:t>
            </a:r>
          </a:p>
          <a:p>
            <a:pPr indent="-298450" lvl="1" marL="577850" marR="0" rtl="0" algn="l">
              <a:spcBef>
                <a:spcPts val="600"/>
              </a:spcBef>
              <a:spcAft>
                <a:spcPts val="0"/>
              </a:spcAft>
              <a:buClr>
                <a:srgbClr val="001D4D"/>
              </a:buClr>
              <a:buSzPct val="100000"/>
              <a:buFont typeface="Open Sans"/>
              <a:buChar char="●"/>
            </a:pPr>
            <a:r>
              <a:rPr lang="en-US" sz="1600">
                <a:solidFill>
                  <a:srgbClr val="001D4D"/>
                </a:solidFill>
              </a:rPr>
              <a:t>The old way of tracking results on paper requires a lot of tedious data tracking and communication.  </a:t>
            </a:r>
          </a:p>
          <a:p>
            <a:pPr indent="-282575" lvl="0" marL="282575" marR="0" rtl="0" algn="l">
              <a:spcBef>
                <a:spcPts val="2000"/>
              </a:spcBef>
              <a:spcAft>
                <a:spcPts val="0"/>
              </a:spcAft>
              <a:buClr>
                <a:srgbClr val="001D4D"/>
              </a:buClr>
              <a:buSzPct val="100000"/>
              <a:buFont typeface="Open Sans"/>
              <a:buChar char="●"/>
            </a:pPr>
            <a:r>
              <a:rPr b="0" baseline="0" i="0" lang="en-US" sz="1800" u="none" cap="none" strike="noStrike">
                <a:solidFill>
                  <a:srgbClr val="001D4D"/>
                </a:solidFill>
              </a:rPr>
              <a:t>My Part:</a:t>
            </a:r>
          </a:p>
          <a:p>
            <a:pPr indent="-311150" lvl="1" marL="577850" marR="0" rtl="0" algn="l">
              <a:spcBef>
                <a:spcPts val="600"/>
              </a:spcBef>
              <a:spcAft>
                <a:spcPts val="0"/>
              </a:spcAft>
              <a:buClr>
                <a:srgbClr val="001D4D"/>
              </a:buClr>
              <a:buSzPct val="100000"/>
              <a:buFont typeface="Open Sans"/>
              <a:buChar char="●"/>
            </a:pPr>
            <a:r>
              <a:rPr lang="en-US" sz="1800">
                <a:solidFill>
                  <a:srgbClr val="001D4D"/>
                </a:solidFill>
              </a:rPr>
              <a:t>RMCuff Patient/Caregiver Communication (Push Notification) API</a:t>
            </a:r>
          </a:p>
          <a:p>
            <a:pPr indent="-311150" lvl="1" marL="577850" marR="0" rtl="0" algn="l">
              <a:spcBef>
                <a:spcPts val="600"/>
              </a:spcBef>
              <a:spcAft>
                <a:spcPts val="0"/>
              </a:spcAft>
              <a:buClr>
                <a:srgbClr val="001D4D"/>
              </a:buClr>
              <a:buSzPct val="100000"/>
              <a:buFont typeface="Open Sans"/>
              <a:buChar char="●"/>
            </a:pPr>
            <a:r>
              <a:rPr lang="en-US" sz="1800">
                <a:solidFill>
                  <a:srgbClr val="001D4D"/>
                </a:solidFill>
              </a:rPr>
              <a:t>RMCuff UI</a:t>
            </a:r>
          </a:p>
          <a:p>
            <a:pPr indent="-311150" lvl="1" marL="577850" marR="0" rtl="0" algn="l">
              <a:spcBef>
                <a:spcPts val="600"/>
              </a:spcBef>
              <a:spcAft>
                <a:spcPts val="0"/>
              </a:spcAft>
              <a:buClr>
                <a:srgbClr val="001D4D"/>
              </a:buClr>
              <a:buSzPct val="100000"/>
              <a:buFont typeface="Noto Sans Symbols"/>
              <a:buChar char="●"/>
            </a:pPr>
            <a:r>
              <a:rPr lang="en-US" sz="1800">
                <a:solidFill>
                  <a:srgbClr val="001D4D"/>
                </a:solidFill>
              </a:rPr>
              <a:t>Caregiver Schedule setting system</a:t>
            </a:r>
          </a:p>
          <a:p>
            <a:pPr indent="-311150" lvl="1" marL="577850" marR="0" rtl="0" algn="l">
              <a:spcBef>
                <a:spcPts val="600"/>
              </a:spcBef>
              <a:spcAft>
                <a:spcPts val="0"/>
              </a:spcAft>
              <a:buClr>
                <a:srgbClr val="001D4D"/>
              </a:buClr>
              <a:buSzPct val="100000"/>
              <a:buFont typeface="Noto Sans Symbols"/>
              <a:buChar char="●"/>
            </a:pPr>
            <a:r>
              <a:rPr lang="en-US" sz="1800">
                <a:solidFill>
                  <a:srgbClr val="001D4D"/>
                </a:solidFill>
              </a:rPr>
              <a:t>Blood Pressure text reports for secondary caregivers</a:t>
            </a:r>
          </a:p>
        </p:txBody>
      </p:sp>
      <p:sp>
        <p:nvSpPr>
          <p:cNvPr id="88" name="Shape 88"/>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593366"/>
            <a:ext cx="8520599" cy="94319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baseline="0" i="0" lang="en-US" sz="3800" u="none" cap="none" strike="noStrike">
                <a:solidFill>
                  <a:srgbClr val="001D4D"/>
                </a:solidFill>
                <a:latin typeface="Trebuchet MS"/>
                <a:ea typeface="Trebuchet MS"/>
                <a:cs typeface="Trebuchet MS"/>
                <a:sym typeface="Trebuchet MS"/>
              </a:rPr>
              <a:t>Project Management</a:t>
            </a:r>
          </a:p>
        </p:txBody>
      </p:sp>
      <p:sp>
        <p:nvSpPr>
          <p:cNvPr id="95" name="Shape 95"/>
          <p:cNvSpPr txBox="1"/>
          <p:nvPr>
            <p:ph idx="1" type="body"/>
          </p:nvPr>
        </p:nvSpPr>
        <p:spPr>
          <a:xfrm>
            <a:off x="311700" y="1536032"/>
            <a:ext cx="8520599" cy="459600"/>
          </a:xfrm>
          <a:prstGeom prst="rect">
            <a:avLst/>
          </a:prstGeom>
          <a:noFill/>
          <a:ln>
            <a:noFill/>
          </a:ln>
        </p:spPr>
        <p:txBody>
          <a:bodyPr anchorCtr="0" anchor="t" bIns="45700" lIns="91425" rIns="91425" tIns="45700">
            <a:noAutofit/>
          </a:bodyPr>
          <a:lstStyle/>
          <a:p>
            <a:pPr lvl="0" marR="0" rtl="0" algn="l">
              <a:spcBef>
                <a:spcPts val="0"/>
              </a:spcBef>
              <a:spcAft>
                <a:spcPts val="0"/>
              </a:spcAft>
              <a:buNone/>
            </a:pPr>
            <a:r>
              <a:rPr lang="en-US" sz="2200">
                <a:solidFill>
                  <a:srgbClr val="001D4D"/>
                </a:solidFill>
                <a:latin typeface="Trebuchet MS"/>
                <a:ea typeface="Trebuchet MS"/>
                <a:cs typeface="Trebuchet MS"/>
                <a:sym typeface="Trebuchet MS"/>
              </a:rPr>
              <a:t>Gantt Chart (Minimized to fit)</a:t>
            </a:r>
          </a:p>
        </p:txBody>
      </p:sp>
      <p:pic>
        <p:nvPicPr>
          <p:cNvPr id="96" name="Shape 96"/>
          <p:cNvPicPr preferRelativeResize="0"/>
          <p:nvPr/>
        </p:nvPicPr>
        <p:blipFill rotWithShape="1">
          <a:blip r:embed="rId3">
            <a:alphaModFix/>
          </a:blip>
          <a:srcRect b="0" l="0" r="5276" t="0"/>
          <a:stretch/>
        </p:blipFill>
        <p:spPr>
          <a:xfrm>
            <a:off x="120900" y="2062775"/>
            <a:ext cx="8897499" cy="4539025"/>
          </a:xfrm>
          <a:prstGeom prst="rect">
            <a:avLst/>
          </a:prstGeom>
          <a:noFill/>
          <a:ln>
            <a:noFill/>
          </a:ln>
        </p:spPr>
      </p:pic>
      <p:sp>
        <p:nvSpPr>
          <p:cNvPr id="97" name="Shape 97"/>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593366"/>
            <a:ext cx="8520599" cy="94319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baseline="0" i="0" lang="en-US" sz="3800" u="none" cap="none" strike="noStrike">
                <a:solidFill>
                  <a:srgbClr val="001D4D"/>
                </a:solidFill>
                <a:latin typeface="Trebuchet MS"/>
                <a:ea typeface="Trebuchet MS"/>
                <a:cs typeface="Trebuchet MS"/>
                <a:sym typeface="Trebuchet MS"/>
              </a:rPr>
              <a:t>Requirements: User Stories </a:t>
            </a:r>
          </a:p>
        </p:txBody>
      </p:sp>
      <p:sp>
        <p:nvSpPr>
          <p:cNvPr id="104" name="Shape 104"/>
          <p:cNvSpPr txBox="1"/>
          <p:nvPr>
            <p:ph idx="1" type="body"/>
          </p:nvPr>
        </p:nvSpPr>
        <p:spPr>
          <a:xfrm>
            <a:off x="311700" y="1688433"/>
            <a:ext cx="8520599" cy="4403700"/>
          </a:xfrm>
          <a:prstGeom prst="rect">
            <a:avLst/>
          </a:prstGeom>
          <a:noFill/>
          <a:ln>
            <a:noFill/>
          </a:ln>
        </p:spPr>
        <p:txBody>
          <a:bodyPr anchorCtr="0" anchor="t" bIns="45700" lIns="91425" rIns="91425" tIns="45700">
            <a:noAutofit/>
          </a:bodyPr>
          <a:lstStyle/>
          <a:p>
            <a:pPr rtl="0">
              <a:lnSpc>
                <a:spcPct val="100000"/>
              </a:lnSpc>
              <a:spcBef>
                <a:spcPts val="0"/>
              </a:spcBef>
              <a:spcAft>
                <a:spcPts val="0"/>
              </a:spcAft>
              <a:buNone/>
            </a:pPr>
            <a:r>
              <a:rPr b="1" lang="en-US">
                <a:solidFill>
                  <a:srgbClr val="001D4D"/>
                </a:solidFill>
              </a:rPr>
              <a:t>User Story # 675 - Push schedule to Patient (Required)</a:t>
            </a:r>
          </a:p>
          <a:p>
            <a:pPr rtl="0">
              <a:lnSpc>
                <a:spcPct val="100000"/>
              </a:lnSpc>
              <a:spcBef>
                <a:spcPts val="0"/>
              </a:spcBef>
              <a:spcAft>
                <a:spcPts val="0"/>
              </a:spcAft>
              <a:buNone/>
            </a:pPr>
            <a:r>
              <a:rPr lang="en-US">
                <a:solidFill>
                  <a:srgbClr val="001D4D"/>
                </a:solidFill>
              </a:rPr>
              <a:t>As a Primary Caregiver, I want to be able to alert the patient (via push notification) when I create a new scheduled reading. So that they receive a push notification and take their blood pressure reading on time.</a:t>
            </a:r>
          </a:p>
          <a:p>
            <a:pPr rtl="0">
              <a:lnSpc>
                <a:spcPct val="100000"/>
              </a:lnSpc>
              <a:spcBef>
                <a:spcPts val="0"/>
              </a:spcBef>
              <a:spcAft>
                <a:spcPts val="0"/>
              </a:spcAft>
              <a:buNone/>
            </a:pPr>
            <a:r>
              <a:t/>
            </a:r>
            <a:endParaRPr>
              <a:solidFill>
                <a:srgbClr val="001D4D"/>
              </a:solidFill>
            </a:endParaRPr>
          </a:p>
          <a:p>
            <a:pPr rtl="0">
              <a:lnSpc>
                <a:spcPct val="100000"/>
              </a:lnSpc>
              <a:spcBef>
                <a:spcPts val="0"/>
              </a:spcBef>
              <a:spcAft>
                <a:spcPts val="0"/>
              </a:spcAft>
              <a:buNone/>
            </a:pPr>
            <a:r>
              <a:rPr b="1" lang="en-US">
                <a:solidFill>
                  <a:srgbClr val="001D4D"/>
                </a:solidFill>
              </a:rPr>
              <a:t>User Story # 676 - Push new reading data to Primary Caregiver (Required)</a:t>
            </a:r>
          </a:p>
          <a:p>
            <a:pPr rtl="0">
              <a:lnSpc>
                <a:spcPct val="100000"/>
              </a:lnSpc>
              <a:spcBef>
                <a:spcPts val="0"/>
              </a:spcBef>
              <a:spcAft>
                <a:spcPts val="0"/>
              </a:spcAft>
              <a:buNone/>
            </a:pPr>
            <a:r>
              <a:rPr lang="en-US">
                <a:solidFill>
                  <a:srgbClr val="001D4D"/>
                </a:solidFill>
              </a:rPr>
              <a:t>As a Patient, I want to notify a Primary Caregiver (via push notification) when I take a blood pressure reading. So that they know I’ve taken my reading.</a:t>
            </a:r>
          </a:p>
          <a:p>
            <a:pPr rtl="0">
              <a:lnSpc>
                <a:spcPct val="100000"/>
              </a:lnSpc>
              <a:spcBef>
                <a:spcPts val="0"/>
              </a:spcBef>
              <a:spcAft>
                <a:spcPts val="0"/>
              </a:spcAft>
              <a:buNone/>
            </a:pPr>
            <a:r>
              <a:t/>
            </a:r>
            <a:endParaRPr b="1">
              <a:solidFill>
                <a:srgbClr val="001D4D"/>
              </a:solidFill>
            </a:endParaRPr>
          </a:p>
          <a:p>
            <a:pPr rtl="0">
              <a:lnSpc>
                <a:spcPct val="100000"/>
              </a:lnSpc>
              <a:spcBef>
                <a:spcPts val="0"/>
              </a:spcBef>
              <a:spcAft>
                <a:spcPts val="0"/>
              </a:spcAft>
              <a:buNone/>
            </a:pPr>
            <a:r>
              <a:rPr b="1" lang="en-US">
                <a:solidFill>
                  <a:srgbClr val="001D4D"/>
                </a:solidFill>
              </a:rPr>
              <a:t>User Story # 666 - Text Notifications to Secondary Caregivers (Required)</a:t>
            </a:r>
          </a:p>
          <a:p>
            <a:pPr lvl="0" rtl="0">
              <a:lnSpc>
                <a:spcPct val="100000"/>
              </a:lnSpc>
              <a:spcBef>
                <a:spcPts val="0"/>
              </a:spcBef>
              <a:spcAft>
                <a:spcPts val="0"/>
              </a:spcAft>
              <a:buNone/>
            </a:pPr>
            <a:r>
              <a:t/>
            </a:r>
            <a:endParaRPr b="1">
              <a:solidFill>
                <a:srgbClr val="001D4D"/>
              </a:solidFill>
            </a:endParaRPr>
          </a:p>
          <a:p>
            <a:pPr rtl="0">
              <a:lnSpc>
                <a:spcPct val="100000"/>
              </a:lnSpc>
              <a:spcBef>
                <a:spcPts val="0"/>
              </a:spcBef>
              <a:spcAft>
                <a:spcPts val="0"/>
              </a:spcAft>
              <a:buNone/>
            </a:pPr>
            <a:r>
              <a:rPr b="1" lang="en-US">
                <a:solidFill>
                  <a:srgbClr val="001D4D"/>
                </a:solidFill>
              </a:rPr>
              <a:t>User Story # 678 - Alert patient of reading time (Required)</a:t>
            </a:r>
          </a:p>
          <a:p>
            <a:pPr rtl="0">
              <a:lnSpc>
                <a:spcPct val="100000"/>
              </a:lnSpc>
              <a:spcBef>
                <a:spcPts val="0"/>
              </a:spcBef>
              <a:spcAft>
                <a:spcPts val="0"/>
              </a:spcAft>
              <a:buNone/>
            </a:pPr>
            <a:r>
              <a:t/>
            </a:r>
            <a:endParaRPr b="1">
              <a:solidFill>
                <a:srgbClr val="001D4D"/>
              </a:solidFill>
            </a:endParaRPr>
          </a:p>
          <a:p>
            <a:pPr rtl="0">
              <a:lnSpc>
                <a:spcPct val="100000"/>
              </a:lnSpc>
              <a:spcBef>
                <a:spcPts val="0"/>
              </a:spcBef>
              <a:spcAft>
                <a:spcPts val="0"/>
              </a:spcAft>
              <a:buNone/>
            </a:pPr>
            <a:r>
              <a:rPr b="1" lang="en-US">
                <a:solidFill>
                  <a:srgbClr val="001D4D"/>
                </a:solidFill>
              </a:rPr>
              <a:t>User Story # 697 - Register as a user (Required)</a:t>
            </a:r>
          </a:p>
          <a:p>
            <a:pPr rtl="0">
              <a:lnSpc>
                <a:spcPct val="100000"/>
              </a:lnSpc>
              <a:spcBef>
                <a:spcPts val="0"/>
              </a:spcBef>
              <a:spcAft>
                <a:spcPts val="0"/>
              </a:spcAft>
              <a:buNone/>
            </a:pPr>
            <a:r>
              <a:t/>
            </a:r>
            <a:endParaRPr b="1" sz="1600">
              <a:solidFill>
                <a:srgbClr val="001D4D"/>
              </a:solidFill>
            </a:endParaRPr>
          </a:p>
          <a:p>
            <a:pPr lvl="0" rtl="0">
              <a:lnSpc>
                <a:spcPct val="100000"/>
              </a:lnSpc>
              <a:spcBef>
                <a:spcPts val="0"/>
              </a:spcBef>
              <a:spcAft>
                <a:spcPts val="0"/>
              </a:spcAft>
              <a:buNone/>
            </a:pPr>
            <a:r>
              <a:t/>
            </a:r>
            <a:endParaRPr b="1" sz="1600">
              <a:solidFill>
                <a:srgbClr val="001D4D"/>
              </a:solidFill>
            </a:endParaRPr>
          </a:p>
        </p:txBody>
      </p:sp>
      <p:sp>
        <p:nvSpPr>
          <p:cNvPr id="105" name="Shape 105"/>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177741"/>
            <a:ext cx="8520599" cy="94319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baseline="0" i="0" lang="en-US" sz="3800" u="none" cap="none" strike="noStrike">
                <a:solidFill>
                  <a:srgbClr val="001D4D"/>
                </a:solidFill>
                <a:latin typeface="Trebuchet MS"/>
                <a:ea typeface="Trebuchet MS"/>
                <a:cs typeface="Trebuchet MS"/>
                <a:sym typeface="Trebuchet MS"/>
              </a:rPr>
              <a:t>Requirements: Use Cases (Patient)</a:t>
            </a:r>
          </a:p>
        </p:txBody>
      </p:sp>
      <p:sp>
        <p:nvSpPr>
          <p:cNvPr id="112" name="Shape 112"/>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pic>
        <p:nvPicPr>
          <p:cNvPr id="113" name="Shape 113"/>
          <p:cNvPicPr preferRelativeResize="0"/>
          <p:nvPr/>
        </p:nvPicPr>
        <p:blipFill>
          <a:blip r:embed="rId3">
            <a:alphaModFix/>
          </a:blip>
          <a:stretch>
            <a:fillRect/>
          </a:stretch>
        </p:blipFill>
        <p:spPr>
          <a:xfrm>
            <a:off x="1330000" y="1361124"/>
            <a:ext cx="6303674" cy="4988299"/>
          </a:xfrm>
          <a:prstGeom prst="rect">
            <a:avLst/>
          </a:prstGeom>
          <a:noFill/>
          <a:ln>
            <a:noFill/>
          </a:ln>
        </p:spPr>
      </p:pic>
      <p:cxnSp>
        <p:nvCxnSpPr>
          <p:cNvPr id="114" name="Shape 114"/>
          <p:cNvCxnSpPr/>
          <p:nvPr/>
        </p:nvCxnSpPr>
        <p:spPr>
          <a:xfrm flipH="1" rot="10800000">
            <a:off x="2807225" y="2093124"/>
            <a:ext cx="566400" cy="12300"/>
          </a:xfrm>
          <a:prstGeom prst="straightConnector1">
            <a:avLst/>
          </a:prstGeom>
          <a:noFill/>
          <a:ln cap="flat" cmpd="sng" w="38100">
            <a:solidFill>
              <a:schemeClr val="accent1"/>
            </a:solidFill>
            <a:prstDash val="solid"/>
            <a:round/>
            <a:headEnd len="lg" w="lg" type="none"/>
            <a:tailEnd len="lg" w="lg" type="none"/>
          </a:ln>
        </p:spPr>
      </p:cxnSp>
      <p:cxnSp>
        <p:nvCxnSpPr>
          <p:cNvPr id="115" name="Shape 115"/>
          <p:cNvCxnSpPr/>
          <p:nvPr/>
        </p:nvCxnSpPr>
        <p:spPr>
          <a:xfrm flipH="1" rot="10800000">
            <a:off x="6673325" y="3619849"/>
            <a:ext cx="578700" cy="12300"/>
          </a:xfrm>
          <a:prstGeom prst="straightConnector1">
            <a:avLst/>
          </a:prstGeom>
          <a:noFill/>
          <a:ln cap="flat" cmpd="sng" w="38100">
            <a:solidFill>
              <a:schemeClr val="accent1"/>
            </a:solidFill>
            <a:prstDash val="solid"/>
            <a:round/>
            <a:headEnd len="lg" w="lg" type="none"/>
            <a:tailEnd len="lg" w="lg" type="none"/>
          </a:ln>
        </p:spPr>
      </p:cxnSp>
      <p:cxnSp>
        <p:nvCxnSpPr>
          <p:cNvPr id="116" name="Shape 116"/>
          <p:cNvCxnSpPr/>
          <p:nvPr/>
        </p:nvCxnSpPr>
        <p:spPr>
          <a:xfrm flipH="1" rot="10800000">
            <a:off x="3127350" y="6205449"/>
            <a:ext cx="800399" cy="12300"/>
          </a:xfrm>
          <a:prstGeom prst="straightConnector1">
            <a:avLst/>
          </a:prstGeom>
          <a:noFill/>
          <a:ln cap="flat" cmpd="sng" w="38100">
            <a:solidFill>
              <a:schemeClr val="accent1"/>
            </a:solidFill>
            <a:prstDash val="solid"/>
            <a:round/>
            <a:headEnd len="lg" w="lg" type="none"/>
            <a:tailEnd len="lg" w="lg" type="none"/>
          </a:ln>
        </p:spPr>
      </p:cxnSp>
      <p:cxnSp>
        <p:nvCxnSpPr>
          <p:cNvPr id="117" name="Shape 117"/>
          <p:cNvCxnSpPr/>
          <p:nvPr/>
        </p:nvCxnSpPr>
        <p:spPr>
          <a:xfrm>
            <a:off x="4543275" y="2130050"/>
            <a:ext cx="861899" cy="12300"/>
          </a:xfrm>
          <a:prstGeom prst="straightConnector1">
            <a:avLst/>
          </a:prstGeom>
          <a:noFill/>
          <a:ln cap="flat" cmpd="sng" w="38100">
            <a:solidFill>
              <a:schemeClr val="accent1"/>
            </a:solidFill>
            <a:prstDash val="solid"/>
            <a:round/>
            <a:headEnd len="lg" w="lg" type="none"/>
            <a:tailEnd len="lg" w="lg" type="none"/>
          </a:ln>
        </p:spPr>
      </p:cxnSp>
      <p:cxnSp>
        <p:nvCxnSpPr>
          <p:cNvPr id="118" name="Shape 118"/>
          <p:cNvCxnSpPr/>
          <p:nvPr/>
        </p:nvCxnSpPr>
        <p:spPr>
          <a:xfrm>
            <a:off x="6267000" y="2511725"/>
            <a:ext cx="689400" cy="12300"/>
          </a:xfrm>
          <a:prstGeom prst="straightConnector1">
            <a:avLst/>
          </a:prstGeom>
          <a:noFill/>
          <a:ln cap="flat" cmpd="sng" w="38100">
            <a:solidFill>
              <a:schemeClr val="accent1"/>
            </a:solidFill>
            <a:prstDash val="solid"/>
            <a:round/>
            <a:headEnd len="lg" w="lg" type="none"/>
            <a:tailEnd len="lg" w="lg" type="none"/>
          </a:ln>
        </p:spPr>
      </p:cxn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177741"/>
            <a:ext cx="8520599" cy="94319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baseline="0" i="0" lang="en-US" sz="3800" u="none" cap="none" strike="noStrike">
                <a:solidFill>
                  <a:srgbClr val="001D4D"/>
                </a:solidFill>
                <a:latin typeface="Trebuchet MS"/>
                <a:ea typeface="Trebuchet MS"/>
                <a:cs typeface="Trebuchet MS"/>
                <a:sym typeface="Trebuchet MS"/>
              </a:rPr>
              <a:t>Requirements: Use Cases (</a:t>
            </a:r>
            <a:r>
              <a:rPr b="0" lang="en-US" sz="3800">
                <a:solidFill>
                  <a:srgbClr val="001D4D"/>
                </a:solidFill>
                <a:latin typeface="Trebuchet MS"/>
                <a:ea typeface="Trebuchet MS"/>
                <a:cs typeface="Trebuchet MS"/>
                <a:sym typeface="Trebuchet MS"/>
              </a:rPr>
              <a:t>Caregiver</a:t>
            </a:r>
            <a:r>
              <a:rPr b="0" baseline="0" i="0" lang="en-US" sz="3800" u="none" cap="none" strike="noStrike">
                <a:solidFill>
                  <a:srgbClr val="001D4D"/>
                </a:solidFill>
                <a:latin typeface="Trebuchet MS"/>
                <a:ea typeface="Trebuchet MS"/>
                <a:cs typeface="Trebuchet MS"/>
                <a:sym typeface="Trebuchet MS"/>
              </a:rPr>
              <a:t>)</a:t>
            </a:r>
          </a:p>
        </p:txBody>
      </p:sp>
      <p:sp>
        <p:nvSpPr>
          <p:cNvPr id="125" name="Shape 125"/>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US"/>
              <a:t>‹#›</a:t>
            </a:fld>
          </a:p>
        </p:txBody>
      </p:sp>
      <p:pic>
        <p:nvPicPr>
          <p:cNvPr id="126" name="Shape 126"/>
          <p:cNvPicPr preferRelativeResize="0"/>
          <p:nvPr/>
        </p:nvPicPr>
        <p:blipFill>
          <a:blip r:embed="rId3">
            <a:alphaModFix/>
          </a:blip>
          <a:stretch>
            <a:fillRect/>
          </a:stretch>
        </p:blipFill>
        <p:spPr>
          <a:xfrm>
            <a:off x="1276087" y="1247425"/>
            <a:ext cx="6238875" cy="5314950"/>
          </a:xfrm>
          <a:prstGeom prst="rect">
            <a:avLst/>
          </a:prstGeom>
          <a:noFill/>
          <a:ln>
            <a:noFill/>
          </a:ln>
        </p:spPr>
      </p:pic>
      <p:cxnSp>
        <p:nvCxnSpPr>
          <p:cNvPr id="127" name="Shape 127"/>
          <p:cNvCxnSpPr/>
          <p:nvPr/>
        </p:nvCxnSpPr>
        <p:spPr>
          <a:xfrm>
            <a:off x="2647150" y="1908425"/>
            <a:ext cx="590999" cy="0"/>
          </a:xfrm>
          <a:prstGeom prst="straightConnector1">
            <a:avLst/>
          </a:prstGeom>
          <a:noFill/>
          <a:ln cap="flat" cmpd="sng" w="38100">
            <a:solidFill>
              <a:schemeClr val="accent1"/>
            </a:solidFill>
            <a:prstDash val="solid"/>
            <a:round/>
            <a:headEnd len="lg" w="lg" type="none"/>
            <a:tailEnd len="lg" w="lg" type="none"/>
          </a:ln>
        </p:spPr>
      </p:cxnSp>
      <p:cxnSp>
        <p:nvCxnSpPr>
          <p:cNvPr id="128" name="Shape 128"/>
          <p:cNvCxnSpPr/>
          <p:nvPr/>
        </p:nvCxnSpPr>
        <p:spPr>
          <a:xfrm>
            <a:off x="5737575" y="3976900"/>
            <a:ext cx="886500" cy="12300"/>
          </a:xfrm>
          <a:prstGeom prst="straightConnector1">
            <a:avLst/>
          </a:prstGeom>
          <a:noFill/>
          <a:ln cap="flat" cmpd="sng" w="38100">
            <a:solidFill>
              <a:schemeClr val="accent1"/>
            </a:solidFill>
            <a:prstDash val="solid"/>
            <a:round/>
            <a:headEnd len="lg" w="lg" type="none"/>
            <a:tailEnd len="lg" w="lg" type="none"/>
          </a:ln>
        </p:spPr>
      </p:cxnSp>
      <p:cxnSp>
        <p:nvCxnSpPr>
          <p:cNvPr id="129" name="Shape 129"/>
          <p:cNvCxnSpPr/>
          <p:nvPr/>
        </p:nvCxnSpPr>
        <p:spPr>
          <a:xfrm>
            <a:off x="5269700" y="4838775"/>
            <a:ext cx="701699" cy="0"/>
          </a:xfrm>
          <a:prstGeom prst="straightConnector1">
            <a:avLst/>
          </a:prstGeom>
          <a:noFill/>
          <a:ln cap="flat" cmpd="sng" w="38100">
            <a:solidFill>
              <a:schemeClr val="accent1"/>
            </a:solidFill>
            <a:prstDash val="solid"/>
            <a:round/>
            <a:headEnd len="lg" w="lg" type="none"/>
            <a:tailEnd len="lg" w="lg" type="none"/>
          </a:ln>
        </p:spPr>
      </p:cxnSp>
      <p:cxnSp>
        <p:nvCxnSpPr>
          <p:cNvPr id="130" name="Shape 130"/>
          <p:cNvCxnSpPr/>
          <p:nvPr/>
        </p:nvCxnSpPr>
        <p:spPr>
          <a:xfrm flipH="1" rot="10800000">
            <a:off x="2536350" y="5565224"/>
            <a:ext cx="689400" cy="24600"/>
          </a:xfrm>
          <a:prstGeom prst="straightConnector1">
            <a:avLst/>
          </a:prstGeom>
          <a:noFill/>
          <a:ln cap="flat" cmpd="sng" w="38100">
            <a:solidFill>
              <a:schemeClr val="accent1"/>
            </a:solidFill>
            <a:prstDash val="solid"/>
            <a:round/>
            <a:headEnd len="lg" w="lg" type="none"/>
            <a:tailEnd len="lg" w="lg" type="none"/>
          </a:ln>
        </p:spPr>
      </p:cxnSp>
      <p:cxnSp>
        <p:nvCxnSpPr>
          <p:cNvPr id="131" name="Shape 131"/>
          <p:cNvCxnSpPr/>
          <p:nvPr/>
        </p:nvCxnSpPr>
        <p:spPr>
          <a:xfrm flipH="1" rot="10800000">
            <a:off x="3866100" y="6340924"/>
            <a:ext cx="652500" cy="49200"/>
          </a:xfrm>
          <a:prstGeom prst="straightConnector1">
            <a:avLst/>
          </a:prstGeom>
          <a:noFill/>
          <a:ln cap="flat" cmpd="sng" w="38100">
            <a:solidFill>
              <a:srgbClr val="FF9900"/>
            </a:solidFill>
            <a:prstDash val="solid"/>
            <a:round/>
            <a:headEnd len="lg" w="lg" type="none"/>
            <a:tailEnd len="lg" w="lg" type="none"/>
          </a:ln>
        </p:spPr>
      </p:cxnSp>
      <p:cxnSp>
        <p:nvCxnSpPr>
          <p:cNvPr id="132" name="Shape 132"/>
          <p:cNvCxnSpPr/>
          <p:nvPr/>
        </p:nvCxnSpPr>
        <p:spPr>
          <a:xfrm flipH="1" rot="10800000">
            <a:off x="4543275" y="5503649"/>
            <a:ext cx="775799" cy="12300"/>
          </a:xfrm>
          <a:prstGeom prst="straightConnector1">
            <a:avLst/>
          </a:prstGeom>
          <a:noFill/>
          <a:ln cap="flat" cmpd="sng" w="38100">
            <a:solidFill>
              <a:schemeClr val="accent1"/>
            </a:solidFill>
            <a:prstDash val="solid"/>
            <a:round/>
            <a:headEnd len="lg" w="lg" type="none"/>
            <a:tailEnd len="lg" w="lg" type="none"/>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593366"/>
            <a:ext cx="8520599" cy="94319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baseline="0" i="0" lang="en-US" sz="3800" u="none" cap="none" strike="noStrike">
                <a:solidFill>
                  <a:srgbClr val="001D4D"/>
                </a:solidFill>
                <a:latin typeface="Trebuchet MS"/>
                <a:ea typeface="Trebuchet MS"/>
                <a:cs typeface="Trebuchet MS"/>
                <a:sym typeface="Trebuchet MS"/>
              </a:rPr>
              <a:t>System Design: Architecture</a:t>
            </a:r>
          </a:p>
        </p:txBody>
      </p:sp>
      <p:sp>
        <p:nvSpPr>
          <p:cNvPr id="139" name="Shape 139"/>
          <p:cNvSpPr txBox="1"/>
          <p:nvPr>
            <p:ph idx="1" type="body"/>
          </p:nvPr>
        </p:nvSpPr>
        <p:spPr>
          <a:xfrm>
            <a:off x="311700" y="1917033"/>
            <a:ext cx="8520599" cy="4403700"/>
          </a:xfrm>
          <a:prstGeom prst="rect">
            <a:avLst/>
          </a:prstGeom>
          <a:noFill/>
          <a:ln>
            <a:noFill/>
          </a:ln>
        </p:spPr>
        <p:txBody>
          <a:bodyPr anchorCtr="0" anchor="t" bIns="45700" lIns="91425" rIns="91425" tIns="45700">
            <a:noAutofit/>
          </a:bodyPr>
          <a:lstStyle/>
          <a:p>
            <a:pPr rtl="0">
              <a:spcBef>
                <a:spcPts val="0"/>
              </a:spcBef>
              <a:buNone/>
            </a:pPr>
            <a:r>
              <a:rPr b="1" lang="en-US" sz="2000">
                <a:solidFill>
                  <a:srgbClr val="001D4D"/>
                </a:solidFill>
              </a:rPr>
              <a:t>Model View Controller (MVC) Architecture</a:t>
            </a:r>
            <a:r>
              <a:rPr lang="en-US" sz="2000">
                <a:solidFill>
                  <a:srgbClr val="001D4D"/>
                </a:solidFill>
              </a:rPr>
              <a:t> - We make use of this pattern to separate user interface code, data access code, and interaction code, making it easier to modify one without affecting the other.</a:t>
            </a:r>
          </a:p>
          <a:p>
            <a:pPr rtl="0">
              <a:spcBef>
                <a:spcPts val="0"/>
              </a:spcBef>
              <a:buNone/>
            </a:pPr>
            <a:r>
              <a:rPr b="1" lang="en-US" sz="2000">
                <a:solidFill>
                  <a:srgbClr val="001D4D"/>
                </a:solidFill>
              </a:rPr>
              <a:t>Client/Server Architecture</a:t>
            </a:r>
            <a:r>
              <a:rPr lang="en-US" sz="2000">
                <a:solidFill>
                  <a:srgbClr val="001D4D"/>
                </a:solidFill>
              </a:rPr>
              <a:t> - We implemented a custom php web service hosted on our web server which we communicate with via the app. This web service handles the sending of push notifications. One app sends data up to the server, the server takes that data and sends it to the specified user.</a:t>
            </a:r>
          </a:p>
          <a:p>
            <a:pPr lvl="0" marR="0" rtl="0" algn="l">
              <a:spcBef>
                <a:spcPts val="2000"/>
              </a:spcBef>
              <a:spcAft>
                <a:spcPts val="0"/>
              </a:spcAft>
              <a:buNone/>
            </a:pPr>
            <a:r>
              <a:t/>
            </a:r>
            <a:endParaRPr sz="2200">
              <a:solidFill>
                <a:srgbClr val="001D4D"/>
              </a:solidFill>
              <a:latin typeface="Trebuchet MS"/>
              <a:ea typeface="Trebuchet MS"/>
              <a:cs typeface="Trebuchet MS"/>
              <a:sym typeface="Trebuchet MS"/>
            </a:endParaRPr>
          </a:p>
        </p:txBody>
      </p:sp>
      <p:sp>
        <p:nvSpPr>
          <p:cNvPr id="140" name="Shape 140"/>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235500" y="136175"/>
            <a:ext cx="2539499" cy="101429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aseline="0" i="0" lang="en-US" sz="2400" u="none" cap="none" strike="noStrike">
                <a:solidFill>
                  <a:srgbClr val="001D4D"/>
                </a:solidFill>
                <a:latin typeface="Trebuchet MS"/>
                <a:ea typeface="Trebuchet MS"/>
                <a:cs typeface="Trebuchet MS"/>
                <a:sym typeface="Trebuchet MS"/>
              </a:rPr>
              <a:t>System Design: Deployment</a:t>
            </a:r>
          </a:p>
        </p:txBody>
      </p:sp>
      <p:sp>
        <p:nvSpPr>
          <p:cNvPr id="147" name="Shape 147"/>
          <p:cNvSpPr txBox="1"/>
          <p:nvPr>
            <p:ph idx="1" type="body"/>
          </p:nvPr>
        </p:nvSpPr>
        <p:spPr>
          <a:xfrm>
            <a:off x="235500" y="1231225"/>
            <a:ext cx="2377200" cy="943199"/>
          </a:xfrm>
          <a:prstGeom prst="rect">
            <a:avLst/>
          </a:prstGeom>
          <a:noFill/>
          <a:ln>
            <a:noFill/>
          </a:ln>
        </p:spPr>
        <p:txBody>
          <a:bodyPr anchorCtr="0" anchor="t" bIns="45700" lIns="91425" rIns="91425" tIns="45700">
            <a:noAutofit/>
          </a:bodyPr>
          <a:lstStyle/>
          <a:p>
            <a:pPr marR="0" rtl="0" algn="l">
              <a:spcBef>
                <a:spcPts val="0"/>
              </a:spcBef>
              <a:spcAft>
                <a:spcPts val="0"/>
              </a:spcAft>
              <a:buNone/>
            </a:pPr>
            <a:r>
              <a:rPr lang="en-US" sz="2200">
                <a:solidFill>
                  <a:srgbClr val="001D4D"/>
                </a:solidFill>
                <a:latin typeface="Trebuchet MS"/>
                <a:ea typeface="Trebuchet MS"/>
                <a:cs typeface="Trebuchet MS"/>
                <a:sym typeface="Trebuchet MS"/>
              </a:rPr>
              <a:t>UML </a:t>
            </a:r>
            <a:r>
              <a:rPr b="0" baseline="0" i="0" lang="en-US" sz="2200" u="none" cap="none" strike="noStrike">
                <a:solidFill>
                  <a:srgbClr val="001D4D"/>
                </a:solidFill>
                <a:latin typeface="Trebuchet MS"/>
                <a:ea typeface="Trebuchet MS"/>
                <a:cs typeface="Trebuchet MS"/>
                <a:sym typeface="Trebuchet MS"/>
              </a:rPr>
              <a:t>Deployment </a:t>
            </a:r>
          </a:p>
          <a:p>
            <a:pPr lvl="0" marR="0" rtl="0" algn="l">
              <a:spcBef>
                <a:spcPts val="0"/>
              </a:spcBef>
              <a:spcAft>
                <a:spcPts val="0"/>
              </a:spcAft>
              <a:buNone/>
            </a:pPr>
            <a:r>
              <a:rPr b="0" baseline="0" i="0" lang="en-US" sz="2200" u="none" cap="none" strike="noStrike">
                <a:solidFill>
                  <a:srgbClr val="001D4D"/>
                </a:solidFill>
                <a:latin typeface="Trebuchet MS"/>
                <a:ea typeface="Trebuchet MS"/>
                <a:cs typeface="Trebuchet MS"/>
                <a:sym typeface="Trebuchet MS"/>
              </a:rPr>
              <a:t>Diagram</a:t>
            </a:r>
          </a:p>
          <a:p>
            <a:pPr lvl="0" marR="0" rtl="0" algn="l">
              <a:spcBef>
                <a:spcPts val="2000"/>
              </a:spcBef>
              <a:spcAft>
                <a:spcPts val="0"/>
              </a:spcAft>
              <a:buNone/>
            </a:pPr>
            <a:r>
              <a:t/>
            </a:r>
            <a:endParaRPr b="0" baseline="0" i="0" sz="2200" u="none" cap="none" strike="noStrike">
              <a:solidFill>
                <a:srgbClr val="001D4D"/>
              </a:solidFill>
              <a:latin typeface="Trebuchet MS"/>
              <a:ea typeface="Trebuchet MS"/>
              <a:cs typeface="Trebuchet MS"/>
              <a:sym typeface="Trebuchet MS"/>
            </a:endParaRPr>
          </a:p>
        </p:txBody>
      </p:sp>
      <p:pic>
        <p:nvPicPr>
          <p:cNvPr id="148" name="Shape 148"/>
          <p:cNvPicPr preferRelativeResize="0"/>
          <p:nvPr/>
        </p:nvPicPr>
        <p:blipFill>
          <a:blip r:embed="rId3">
            <a:alphaModFix/>
          </a:blip>
          <a:stretch>
            <a:fillRect/>
          </a:stretch>
        </p:blipFill>
        <p:spPr>
          <a:xfrm>
            <a:off x="2982799" y="511575"/>
            <a:ext cx="5935125" cy="5355225"/>
          </a:xfrm>
          <a:prstGeom prst="rect">
            <a:avLst/>
          </a:prstGeom>
          <a:noFill/>
          <a:ln>
            <a:noFill/>
          </a:ln>
        </p:spPr>
      </p:pic>
      <p:sp>
        <p:nvSpPr>
          <p:cNvPr id="149" name="Shape 149"/>
          <p:cNvSpPr/>
          <p:nvPr/>
        </p:nvSpPr>
        <p:spPr>
          <a:xfrm>
            <a:off x="6255100" y="1431900"/>
            <a:ext cx="2801100" cy="2009700"/>
          </a:xfrm>
          <a:prstGeom prst="ellipse">
            <a:avLst/>
          </a:prstGeom>
          <a:noFill/>
          <a:ln cap="flat" cmpd="sng" w="9525">
            <a:solidFill>
              <a:schemeClr val="accen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0" name="Shape 150"/>
          <p:cNvSpPr txBox="1"/>
          <p:nvPr/>
        </p:nvSpPr>
        <p:spPr>
          <a:xfrm>
            <a:off x="7096650" y="854100"/>
            <a:ext cx="1268699" cy="502500"/>
          </a:xfrm>
          <a:prstGeom prst="rect">
            <a:avLst/>
          </a:prstGeom>
          <a:noFill/>
          <a:ln>
            <a:noFill/>
          </a:ln>
        </p:spPr>
        <p:txBody>
          <a:bodyPr anchorCtr="0" anchor="t" bIns="91425" lIns="91425" rIns="91425" tIns="91425">
            <a:noAutofit/>
          </a:bodyPr>
          <a:lstStyle/>
          <a:p>
            <a:pPr rtl="0" algn="ctr">
              <a:spcBef>
                <a:spcPts val="0"/>
              </a:spcBef>
              <a:buNone/>
            </a:pPr>
            <a:r>
              <a:rPr lang="en-US">
                <a:solidFill>
                  <a:schemeClr val="accent1"/>
                </a:solidFill>
              </a:rPr>
              <a:t>Top</a:t>
            </a:r>
          </a:p>
          <a:p>
            <a:pPr algn="ctr">
              <a:spcBef>
                <a:spcPts val="0"/>
              </a:spcBef>
              <a:buNone/>
            </a:pPr>
            <a:r>
              <a:rPr lang="en-US">
                <a:solidFill>
                  <a:schemeClr val="accent1"/>
                </a:solidFill>
              </a:rPr>
              <a:t>Contribution</a:t>
            </a:r>
          </a:p>
        </p:txBody>
      </p:sp>
      <p:sp>
        <p:nvSpPr>
          <p:cNvPr id="151" name="Shape 151"/>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593366"/>
            <a:ext cx="8520599" cy="94319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baseline="0" i="0" lang="en-US" sz="3200" u="none" cap="none" strike="noStrike">
                <a:solidFill>
                  <a:srgbClr val="001D4D"/>
                </a:solidFill>
                <a:latin typeface="Trebuchet MS"/>
                <a:ea typeface="Trebuchet MS"/>
                <a:cs typeface="Trebuchet MS"/>
                <a:sym typeface="Trebuchet MS"/>
              </a:rPr>
              <a:t>System Design: </a:t>
            </a:r>
            <a:r>
              <a:rPr b="0" lang="en-US" sz="3200">
                <a:solidFill>
                  <a:srgbClr val="001D4D"/>
                </a:solidFill>
                <a:latin typeface="Trebuchet MS"/>
                <a:ea typeface="Trebuchet MS"/>
                <a:cs typeface="Trebuchet MS"/>
                <a:sym typeface="Trebuchet MS"/>
              </a:rPr>
              <a:t>H/W &amp; S/W Requirements</a:t>
            </a:r>
          </a:p>
        </p:txBody>
      </p:sp>
      <p:sp>
        <p:nvSpPr>
          <p:cNvPr id="158" name="Shape 158"/>
          <p:cNvSpPr txBox="1"/>
          <p:nvPr>
            <p:ph idx="1" type="body"/>
          </p:nvPr>
        </p:nvSpPr>
        <p:spPr>
          <a:xfrm>
            <a:off x="311700" y="1688433"/>
            <a:ext cx="8520599" cy="4403700"/>
          </a:xfrm>
          <a:prstGeom prst="rect">
            <a:avLst/>
          </a:prstGeom>
          <a:noFill/>
          <a:ln>
            <a:noFill/>
          </a:ln>
        </p:spPr>
        <p:txBody>
          <a:bodyPr anchorCtr="0" anchor="t" bIns="45700" lIns="91425" rIns="91425" tIns="45700">
            <a:noAutofit/>
          </a:bodyPr>
          <a:lstStyle/>
          <a:p>
            <a:pPr rtl="0">
              <a:lnSpc>
                <a:spcPct val="100000"/>
              </a:lnSpc>
              <a:spcBef>
                <a:spcPts val="0"/>
              </a:spcBef>
              <a:spcAft>
                <a:spcPts val="0"/>
              </a:spcAft>
              <a:buNone/>
            </a:pPr>
            <a:r>
              <a:rPr lang="en-US" sz="1500">
                <a:solidFill>
                  <a:srgbClr val="001D4D"/>
                </a:solidFill>
              </a:rPr>
              <a:t>The software resources that will be used to develop the system from beginning to end are:</a:t>
            </a:r>
          </a:p>
          <a:p>
            <a:pPr rtl="0">
              <a:lnSpc>
                <a:spcPct val="100000"/>
              </a:lnSpc>
              <a:spcBef>
                <a:spcPts val="0"/>
              </a:spcBef>
              <a:spcAft>
                <a:spcPts val="0"/>
              </a:spcAft>
              <a:buNone/>
            </a:pPr>
            <a:r>
              <a:t/>
            </a:r>
            <a:endParaRPr sz="1500">
              <a:solidFill>
                <a:srgbClr val="001D4D"/>
              </a:solidFill>
            </a:endParaRPr>
          </a:p>
          <a:p>
            <a:pPr indent="-323850" lvl="0" marL="457200" rtl="0">
              <a:lnSpc>
                <a:spcPct val="100000"/>
              </a:lnSpc>
              <a:spcBef>
                <a:spcPts val="0"/>
              </a:spcBef>
              <a:spcAft>
                <a:spcPts val="0"/>
              </a:spcAft>
              <a:buClr>
                <a:srgbClr val="001D4D"/>
              </a:buClr>
              <a:buSzPct val="100000"/>
              <a:buChar char="●"/>
            </a:pPr>
            <a:r>
              <a:rPr b="1" lang="en-US" sz="1500">
                <a:solidFill>
                  <a:srgbClr val="001D4D"/>
                </a:solidFill>
              </a:rPr>
              <a:t>Android Studio</a:t>
            </a:r>
            <a:r>
              <a:rPr lang="en-US" sz="1500">
                <a:solidFill>
                  <a:srgbClr val="001D4D"/>
                </a:solidFill>
              </a:rPr>
              <a:t> - Android’s official integrated development environment (IDE)</a:t>
            </a:r>
          </a:p>
          <a:p>
            <a:pPr indent="-323850" lvl="0" marL="457200" rtl="0">
              <a:lnSpc>
                <a:spcPct val="100000"/>
              </a:lnSpc>
              <a:spcBef>
                <a:spcPts val="0"/>
              </a:spcBef>
              <a:spcAft>
                <a:spcPts val="0"/>
              </a:spcAft>
              <a:buClr>
                <a:srgbClr val="001D4D"/>
              </a:buClr>
              <a:buSzPct val="100000"/>
              <a:buChar char="●"/>
            </a:pPr>
            <a:r>
              <a:rPr b="1" lang="en-US" sz="1500">
                <a:solidFill>
                  <a:srgbClr val="001D4D"/>
                </a:solidFill>
              </a:rPr>
              <a:t>Java JDK</a:t>
            </a:r>
            <a:r>
              <a:rPr lang="en-US" sz="1500">
                <a:solidFill>
                  <a:srgbClr val="001D4D"/>
                </a:solidFill>
              </a:rPr>
              <a:t> - Includes tools for developing, debugging, and monitoring Java applications </a:t>
            </a:r>
          </a:p>
          <a:p>
            <a:pPr indent="-323850" lvl="0" marL="457200" rtl="0">
              <a:lnSpc>
                <a:spcPct val="100000"/>
              </a:lnSpc>
              <a:spcBef>
                <a:spcPts val="0"/>
              </a:spcBef>
              <a:spcAft>
                <a:spcPts val="0"/>
              </a:spcAft>
              <a:buClr>
                <a:srgbClr val="001D4D"/>
              </a:buClr>
              <a:buSzPct val="100000"/>
              <a:buChar char="●"/>
            </a:pPr>
            <a:r>
              <a:rPr b="1" lang="en-US" sz="1500">
                <a:solidFill>
                  <a:srgbClr val="001D4D"/>
                </a:solidFill>
              </a:rPr>
              <a:t>Android SDK</a:t>
            </a:r>
            <a:r>
              <a:rPr lang="en-US" sz="1500">
                <a:solidFill>
                  <a:srgbClr val="001D4D"/>
                </a:solidFill>
              </a:rPr>
              <a:t> - Includes development tools, an emulator, and required libraries to build Android applications</a:t>
            </a:r>
          </a:p>
          <a:p>
            <a:pPr indent="-323850" lvl="0" marL="457200" rtl="0">
              <a:lnSpc>
                <a:spcPct val="100000"/>
              </a:lnSpc>
              <a:spcBef>
                <a:spcPts val="0"/>
              </a:spcBef>
              <a:spcAft>
                <a:spcPts val="0"/>
              </a:spcAft>
              <a:buClr>
                <a:srgbClr val="001D4D"/>
              </a:buClr>
              <a:buSzPct val="100000"/>
              <a:buChar char="●"/>
            </a:pPr>
            <a:r>
              <a:rPr b="1" lang="en-US" sz="1500">
                <a:solidFill>
                  <a:srgbClr val="001D4D"/>
                </a:solidFill>
              </a:rPr>
              <a:t>Java</a:t>
            </a:r>
            <a:r>
              <a:rPr lang="en-US" sz="1500">
                <a:solidFill>
                  <a:srgbClr val="001D4D"/>
                </a:solidFill>
              </a:rPr>
              <a:t> - Programming language used in native Android applications</a:t>
            </a:r>
          </a:p>
          <a:p>
            <a:pPr indent="-323850" lvl="0" marL="457200" rtl="0">
              <a:lnSpc>
                <a:spcPct val="100000"/>
              </a:lnSpc>
              <a:spcBef>
                <a:spcPts val="0"/>
              </a:spcBef>
              <a:spcAft>
                <a:spcPts val="0"/>
              </a:spcAft>
              <a:buClr>
                <a:srgbClr val="001D4D"/>
              </a:buClr>
              <a:buSzPct val="100000"/>
              <a:buChar char="●"/>
            </a:pPr>
            <a:r>
              <a:rPr b="1" lang="en-US" sz="1500">
                <a:solidFill>
                  <a:srgbClr val="001D4D"/>
                </a:solidFill>
              </a:rPr>
              <a:t>Arduino IDE</a:t>
            </a:r>
            <a:r>
              <a:rPr lang="en-US" sz="1500">
                <a:solidFill>
                  <a:srgbClr val="001D4D"/>
                </a:solidFill>
              </a:rPr>
              <a:t> - Used for programming the arduino bluetooth device</a:t>
            </a:r>
          </a:p>
          <a:p>
            <a:pPr indent="-323850" lvl="0" marL="457200" rtl="0">
              <a:lnSpc>
                <a:spcPct val="100000"/>
              </a:lnSpc>
              <a:spcBef>
                <a:spcPts val="0"/>
              </a:spcBef>
              <a:spcAft>
                <a:spcPts val="0"/>
              </a:spcAft>
              <a:buClr>
                <a:srgbClr val="001D4D"/>
              </a:buClr>
              <a:buSzPct val="100000"/>
              <a:buChar char="●"/>
            </a:pPr>
            <a:r>
              <a:rPr b="1" lang="en-US" sz="1500">
                <a:solidFill>
                  <a:srgbClr val="001D4D"/>
                </a:solidFill>
              </a:rPr>
              <a:t>PushBots</a:t>
            </a:r>
            <a:r>
              <a:rPr lang="en-US" sz="1500">
                <a:solidFill>
                  <a:srgbClr val="001D4D"/>
                </a:solidFill>
              </a:rPr>
              <a:t> - A push notification service used to send implemented to send push notifications between the 2 different apps and have them wake automatically.</a:t>
            </a:r>
          </a:p>
          <a:p>
            <a:pPr indent="-323850" lvl="0" marL="457200" rtl="0">
              <a:lnSpc>
                <a:spcPct val="100000"/>
              </a:lnSpc>
              <a:spcBef>
                <a:spcPts val="0"/>
              </a:spcBef>
              <a:spcAft>
                <a:spcPts val="0"/>
              </a:spcAft>
              <a:buClr>
                <a:srgbClr val="001D4D"/>
              </a:buClr>
              <a:buSzPct val="100000"/>
              <a:buChar char="●"/>
            </a:pPr>
            <a:r>
              <a:rPr b="1" lang="en-US" sz="1500">
                <a:solidFill>
                  <a:srgbClr val="001D4D"/>
                </a:solidFill>
              </a:rPr>
              <a:t>GitHub</a:t>
            </a:r>
            <a:r>
              <a:rPr lang="en-US" sz="1500">
                <a:solidFill>
                  <a:srgbClr val="001D4D"/>
                </a:solidFill>
              </a:rPr>
              <a:t> - Online repository that will store our project code</a:t>
            </a:r>
          </a:p>
          <a:p>
            <a:pPr indent="-323850" lvl="0" marL="457200" rtl="0">
              <a:lnSpc>
                <a:spcPct val="100000"/>
              </a:lnSpc>
              <a:spcBef>
                <a:spcPts val="0"/>
              </a:spcBef>
              <a:spcAft>
                <a:spcPts val="0"/>
              </a:spcAft>
              <a:buClr>
                <a:srgbClr val="001D4D"/>
              </a:buClr>
              <a:buSzPct val="100000"/>
              <a:buChar char="●"/>
            </a:pPr>
            <a:r>
              <a:rPr b="1" lang="en-US" sz="1500">
                <a:solidFill>
                  <a:srgbClr val="001D4D"/>
                </a:solidFill>
              </a:rPr>
              <a:t>Mingle</a:t>
            </a:r>
            <a:r>
              <a:rPr lang="en-US" sz="1500">
                <a:solidFill>
                  <a:srgbClr val="001D4D"/>
                </a:solidFill>
              </a:rPr>
              <a:t> - Used for planning scrum sprints</a:t>
            </a:r>
          </a:p>
          <a:p>
            <a:pPr rtl="0">
              <a:lnSpc>
                <a:spcPct val="100000"/>
              </a:lnSpc>
              <a:spcBef>
                <a:spcPts val="0"/>
              </a:spcBef>
              <a:spcAft>
                <a:spcPts val="0"/>
              </a:spcAft>
              <a:buNone/>
            </a:pPr>
            <a:r>
              <a:t/>
            </a:r>
            <a:endParaRPr sz="1500">
              <a:solidFill>
                <a:srgbClr val="001D4D"/>
              </a:solidFill>
            </a:endParaRPr>
          </a:p>
          <a:p>
            <a:pPr rtl="0">
              <a:lnSpc>
                <a:spcPct val="100000"/>
              </a:lnSpc>
              <a:spcBef>
                <a:spcPts val="0"/>
              </a:spcBef>
              <a:spcAft>
                <a:spcPts val="0"/>
              </a:spcAft>
              <a:buNone/>
            </a:pPr>
            <a:r>
              <a:rPr lang="en-US" sz="1500">
                <a:solidFill>
                  <a:srgbClr val="001D4D"/>
                </a:solidFill>
              </a:rPr>
              <a:t>The hardware resources that will be used to develop the system from beginning to end are:</a:t>
            </a:r>
          </a:p>
          <a:p>
            <a:pPr rtl="0">
              <a:lnSpc>
                <a:spcPct val="100000"/>
              </a:lnSpc>
              <a:spcBef>
                <a:spcPts val="0"/>
              </a:spcBef>
              <a:spcAft>
                <a:spcPts val="0"/>
              </a:spcAft>
              <a:buNone/>
            </a:pPr>
            <a:r>
              <a:t/>
            </a:r>
            <a:endParaRPr sz="1500">
              <a:solidFill>
                <a:srgbClr val="001D4D"/>
              </a:solidFill>
            </a:endParaRPr>
          </a:p>
          <a:p>
            <a:pPr indent="-323850" lvl="0" marL="457200" rtl="0">
              <a:lnSpc>
                <a:spcPct val="100000"/>
              </a:lnSpc>
              <a:spcBef>
                <a:spcPts val="0"/>
              </a:spcBef>
              <a:spcAft>
                <a:spcPts val="0"/>
              </a:spcAft>
              <a:buClr>
                <a:srgbClr val="001D4D"/>
              </a:buClr>
              <a:buSzPct val="100000"/>
              <a:buChar char="●"/>
            </a:pPr>
            <a:r>
              <a:rPr lang="en-US" sz="1500">
                <a:solidFill>
                  <a:srgbClr val="001D4D"/>
                </a:solidFill>
              </a:rPr>
              <a:t>Any computer that meets the specifications required by Android Studio</a:t>
            </a:r>
          </a:p>
          <a:p>
            <a:pPr indent="-323850" lvl="0" marL="457200" rtl="0">
              <a:lnSpc>
                <a:spcPct val="100000"/>
              </a:lnSpc>
              <a:spcBef>
                <a:spcPts val="0"/>
              </a:spcBef>
              <a:spcAft>
                <a:spcPts val="0"/>
              </a:spcAft>
              <a:buClr>
                <a:srgbClr val="001D4D"/>
              </a:buClr>
              <a:buSzPct val="100000"/>
              <a:buChar char="●"/>
            </a:pPr>
            <a:r>
              <a:rPr lang="en-US" sz="1500">
                <a:solidFill>
                  <a:srgbClr val="001D4D"/>
                </a:solidFill>
              </a:rPr>
              <a:t>Any Android device to test the application on</a:t>
            </a:r>
          </a:p>
          <a:p>
            <a:pPr indent="-323850" lvl="0" marL="457200" rtl="0">
              <a:lnSpc>
                <a:spcPct val="100000"/>
              </a:lnSpc>
              <a:spcBef>
                <a:spcPts val="0"/>
              </a:spcBef>
              <a:spcAft>
                <a:spcPts val="0"/>
              </a:spcAft>
              <a:buClr>
                <a:srgbClr val="001D4D"/>
              </a:buClr>
              <a:buSzPct val="100000"/>
              <a:buChar char="●"/>
            </a:pPr>
            <a:r>
              <a:rPr lang="en-US" sz="1500">
                <a:solidFill>
                  <a:srgbClr val="001D4D"/>
                </a:solidFill>
              </a:rPr>
              <a:t>A custom bluetooth blood pressure cuff to connect to</a:t>
            </a:r>
          </a:p>
          <a:p>
            <a:pPr lvl="0" marR="0" rtl="0" algn="l">
              <a:spcBef>
                <a:spcPts val="0"/>
              </a:spcBef>
              <a:spcAft>
                <a:spcPts val="0"/>
              </a:spcAft>
              <a:buNone/>
            </a:pPr>
            <a:r>
              <a:t/>
            </a:r>
            <a:endParaRPr sz="2200">
              <a:solidFill>
                <a:srgbClr val="001D4D"/>
              </a:solidFill>
              <a:latin typeface="Trebuchet MS"/>
              <a:ea typeface="Trebuchet MS"/>
              <a:cs typeface="Trebuchet MS"/>
              <a:sym typeface="Trebuchet MS"/>
            </a:endParaRPr>
          </a:p>
          <a:p>
            <a:pPr lvl="0" marR="0" rtl="0" algn="l">
              <a:spcBef>
                <a:spcPts val="2000"/>
              </a:spcBef>
              <a:spcAft>
                <a:spcPts val="0"/>
              </a:spcAft>
              <a:buNone/>
            </a:pPr>
            <a:r>
              <a:t/>
            </a:r>
            <a:endParaRPr b="0" baseline="0" i="0" sz="2200" u="none" cap="none" strike="noStrike">
              <a:solidFill>
                <a:srgbClr val="001D4D"/>
              </a:solidFill>
              <a:latin typeface="Trebuchet MS"/>
              <a:ea typeface="Trebuchet MS"/>
              <a:cs typeface="Trebuchet MS"/>
              <a:sym typeface="Trebuchet MS"/>
            </a:endParaRPr>
          </a:p>
        </p:txBody>
      </p:sp>
      <p:sp>
        <p:nvSpPr>
          <p:cNvPr id="159" name="Shape 159"/>
          <p:cNvSpPr txBox="1"/>
          <p:nvPr>
            <p:ph idx="12" type="sldNum"/>
          </p:nvPr>
        </p:nvSpPr>
        <p:spPr>
          <a:xfrm>
            <a:off x="8472457" y="6217622"/>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US"/>
              <a:t>‹#›</a:t>
            </a:fld>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