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B18CC59-1ECF-4D80-813A-BF6936BAED9F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66B8E8-6C0D-4465-B80F-8197C91222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Senior Project Final Presentation</a:t>
            </a:r>
            <a:br>
              <a:rPr lang="en-US" sz="2400" dirty="0" smtClean="0"/>
            </a:br>
            <a:r>
              <a:rPr lang="en-US" sz="2400" dirty="0" smtClean="0"/>
              <a:t>Spring 2016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Registration System 1.0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Team Members: Eduardo Guerra, Wayne Curling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Product Owner: Kip Irvine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Instructor: </a:t>
            </a:r>
            <a:r>
              <a:rPr lang="en-US" sz="2800" dirty="0" err="1" smtClean="0">
                <a:solidFill>
                  <a:schemeClr val="accent1"/>
                </a:solidFill>
              </a:rPr>
              <a:t>Masoud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Sadjadi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School of Computing and Information Sciences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Florida International University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April 25</a:t>
            </a:r>
            <a:r>
              <a:rPr lang="en-US" sz="2800" baseline="30000" dirty="0" smtClean="0">
                <a:solidFill>
                  <a:schemeClr val="accent1"/>
                </a:solidFill>
              </a:rPr>
              <a:t>th</a:t>
            </a:r>
            <a:r>
              <a:rPr lang="en-US" sz="2800" dirty="0" smtClean="0">
                <a:solidFill>
                  <a:schemeClr val="accent1"/>
                </a:solidFill>
              </a:rPr>
              <a:t>, 2016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#676: Create account for coach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#688: Login for coach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#681: View Teams as Admin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#685: View List of Schools as Admin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#684: View Active Contests as Admin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#695: View Stored Contests as Admin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#696: Create Contests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#680: Create Administrator Account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#686: Store Contest Data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#709: Remove Coach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#727: Remove School</a:t>
            </a:r>
            <a:endParaRPr lang="en-US" sz="2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#684: View Active Contests as Admin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#695: View Stored Contests as Admin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#696: Create Contests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#686: Store Contest Data</a:t>
            </a:r>
          </a:p>
          <a:p>
            <a:endParaRPr lang="en-US" sz="2800" dirty="0" smtClean="0">
              <a:solidFill>
                <a:schemeClr val="accent1"/>
              </a:solidFill>
            </a:endParaRPr>
          </a:p>
          <a:p>
            <a:endParaRPr lang="en-US" sz="28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Managing Contests</a:t>
            </a:r>
            <a:endParaRPr lang="en-US" dirty="0"/>
          </a:p>
        </p:txBody>
      </p:sp>
      <p:pic>
        <p:nvPicPr>
          <p:cNvPr id="4" name="Content Placeholder 3" descr="ManageContestUs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65975" y="1828800"/>
            <a:ext cx="8115909" cy="40386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Events</a:t>
            </a:r>
            <a:endParaRPr lang="en-US" dirty="0"/>
          </a:p>
        </p:txBody>
      </p:sp>
      <p:pic>
        <p:nvPicPr>
          <p:cNvPr id="4" name="Content Placeholder 3" descr="ManageContestSeq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67544" y="1860550"/>
            <a:ext cx="7772400" cy="39052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Rainy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Test ID: RegSys_CreateContestTest01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Purpose: To test a failed contest creation on </a:t>
            </a:r>
            <a:r>
              <a:rPr lang="en-US" dirty="0" err="1" smtClean="0">
                <a:solidFill>
                  <a:schemeClr val="accent1"/>
                </a:solidFill>
              </a:rPr>
              <a:t>RegSys</a:t>
            </a:r>
            <a:r>
              <a:rPr lang="en-US" dirty="0" smtClean="0">
                <a:solidFill>
                  <a:schemeClr val="accent1"/>
                </a:solidFill>
              </a:rPr>
              <a:t> with an invalid date.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Preconditions: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1.    The user must be a logged in admin.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2.    The user must be able to navigate to the contest creation page.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3.    The contest name, time, location, and description fields must be filled out.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Input: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1.    Date = "YYYY-MM-DD"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Expected Output: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1.    "This is not a valid date" message displayed.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Sunny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Test ID: RegSys_CreateContestTest02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Purpose: To test a successful contest creation on </a:t>
            </a:r>
            <a:r>
              <a:rPr lang="en-US" dirty="0" err="1" smtClean="0">
                <a:solidFill>
                  <a:schemeClr val="accent1"/>
                </a:solidFill>
              </a:rPr>
              <a:t>RegSys</a:t>
            </a:r>
            <a:r>
              <a:rPr lang="en-US" dirty="0" smtClean="0">
                <a:solidFill>
                  <a:schemeClr val="accent1"/>
                </a:solidFill>
              </a:rPr>
              <a:t> with a valid date.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Preconditions: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1. The user must be a logged in admin.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2. The user must be able to navigate to the contest creation page.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3. The contest name, time, location, and description fields must be filled out.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Input: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1. Date = "2016-03-17"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Expected Output: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1. Redirected to Active Contests page and new contest is visible.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Contest: Interesting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Generate a card for every contest, with the name, date, time, location, creator, and participants in every contest, along with a submit button.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When the submit button is pressed, the form is submitted, along with a hidden input that posts the id of the contest.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Execute query to set the contest with the passed ID to inactive.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for the kids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 worked on user interface, account registration, session authentication, and admin side functionality.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Email: eguer048@fiu.edu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Any Questions?</a:t>
            </a:r>
          </a:p>
          <a:p>
            <a:pPr algn="ctr">
              <a:buNone/>
            </a:pPr>
            <a:endParaRPr lang="en-US" sz="96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sz="9600" dirty="0" smtClean="0">
                <a:solidFill>
                  <a:schemeClr val="accent1"/>
                </a:solidFill>
              </a:rPr>
              <a:t>Thank you!</a:t>
            </a:r>
            <a:endParaRPr lang="en-US" sz="9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smtClean="0">
                <a:solidFill>
                  <a:schemeClr val="accent1"/>
                </a:solidFill>
              </a:rPr>
              <a:t>The Ultimate Software Academy for Computer Science Education holds programming competitions for high school student teams. In Phase 1 of this project, we would like to create an interactive web site that makes it easy for coaches and contest administrators to collaborate on the registration process.</a:t>
            </a:r>
          </a:p>
          <a:p>
            <a:pPr fontAlgn="base"/>
            <a:endParaRPr lang="en-US" sz="2000" dirty="0" smtClean="0">
              <a:solidFill>
                <a:schemeClr val="accent1"/>
              </a:solidFill>
            </a:endParaRPr>
          </a:p>
          <a:p>
            <a:pPr fontAlgn="base"/>
            <a:r>
              <a:rPr lang="en-US" sz="2000" dirty="0" smtClean="0">
                <a:solidFill>
                  <a:schemeClr val="accent1"/>
                </a:solidFill>
              </a:rPr>
              <a:t>My Part:</a:t>
            </a:r>
          </a:p>
          <a:p>
            <a:pPr lvl="1" fontAlgn="base"/>
            <a:r>
              <a:rPr lang="en-US" sz="2000" dirty="0" smtClean="0">
                <a:solidFill>
                  <a:schemeClr val="accent1"/>
                </a:solidFill>
              </a:rPr>
              <a:t>Account registration</a:t>
            </a:r>
          </a:p>
          <a:p>
            <a:pPr lvl="1" fontAlgn="base"/>
            <a:r>
              <a:rPr lang="en-US" sz="2000" dirty="0" smtClean="0">
                <a:solidFill>
                  <a:schemeClr val="accent1"/>
                </a:solidFill>
              </a:rPr>
              <a:t>Login with role based authentication</a:t>
            </a:r>
          </a:p>
          <a:p>
            <a:pPr lvl="1" fontAlgn="base"/>
            <a:r>
              <a:rPr lang="en-US" sz="2000" dirty="0" smtClean="0">
                <a:solidFill>
                  <a:schemeClr val="accent1"/>
                </a:solidFill>
              </a:rPr>
              <a:t>Administrator-side functionality</a:t>
            </a:r>
          </a:p>
          <a:p>
            <a:pPr lvl="1" fontAlgn="base"/>
            <a:r>
              <a:rPr lang="en-US" sz="2000" dirty="0" smtClean="0">
                <a:solidFill>
                  <a:schemeClr val="accent1"/>
                </a:solidFill>
              </a:rPr>
              <a:t>User Interface</a:t>
            </a:r>
          </a:p>
          <a:p>
            <a:pPr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1026" name="Picture 2" descr="C:\Users\Eduardo\Desktop\SystemDesig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80874"/>
            <a:ext cx="4114799" cy="4868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4" name="Content Placeholder 3" descr="SystemDeploymen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58081" y="1560512"/>
            <a:ext cx="6791325" cy="45053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pic>
        <p:nvPicPr>
          <p:cNvPr id="6" name="Content Placeholder 5" descr="WebSite ER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861973"/>
            <a:ext cx="8504238" cy="400542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Since we are dealing with personal information and have input fields, we sanitized all input fields against SQL injection.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6" name="Content Placeholder 5" descr="MinClassRegSy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6858000" cy="502723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6" name="Content Placeholder 5" descr="System UC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7610836" cy="489546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pic>
        <p:nvPicPr>
          <p:cNvPr id="6" name="Content Placeholder 5" descr="Gan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00200"/>
            <a:ext cx="7250833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ysClr val="windowText" lastClr="000000"/>
      </a:dk1>
      <a:lt1>
        <a:srgbClr val="244582"/>
      </a:lt1>
      <a:dk2>
        <a:srgbClr val="244582"/>
      </a:dk2>
      <a:lt2>
        <a:srgbClr val="FFFFFF"/>
      </a:lt2>
      <a:accent1>
        <a:srgbClr val="CEB400"/>
      </a:accent1>
      <a:accent2>
        <a:srgbClr val="7598D9"/>
      </a:accent2>
      <a:accent3>
        <a:srgbClr val="244582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502</TotalTime>
  <Words>474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Senior Project Final Presentation Spring 2016</vt:lpstr>
      <vt:lpstr>Problem Definition</vt:lpstr>
      <vt:lpstr>System Design: Architecture</vt:lpstr>
      <vt:lpstr>System Design: Deployment</vt:lpstr>
      <vt:lpstr>Data Design</vt:lpstr>
      <vt:lpstr>Security Concerns</vt:lpstr>
      <vt:lpstr>Class Diagrams</vt:lpstr>
      <vt:lpstr>Use Case</vt:lpstr>
      <vt:lpstr>Progress</vt:lpstr>
      <vt:lpstr>User Stories</vt:lpstr>
      <vt:lpstr>Managing Contests</vt:lpstr>
      <vt:lpstr>Use Case for Managing Contests</vt:lpstr>
      <vt:lpstr>Sequence of Events</vt:lpstr>
      <vt:lpstr>Rainy Day</vt:lpstr>
      <vt:lpstr>Sunny Day</vt:lpstr>
      <vt:lpstr>Storing Contest: Interesting Algorithm </vt:lpstr>
      <vt:lpstr>This is for the kids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Final Presentation Spring 2016</dc:title>
  <dc:creator>Eduardo</dc:creator>
  <cp:lastModifiedBy>Eduardo Guerra</cp:lastModifiedBy>
  <cp:revision>33</cp:revision>
  <dcterms:created xsi:type="dcterms:W3CDTF">2016-04-24T20:41:17Z</dcterms:created>
  <dcterms:modified xsi:type="dcterms:W3CDTF">2016-04-25T23:12:10Z</dcterms:modified>
</cp:coreProperties>
</file>