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1F3C72"/>
              </a:buClr>
              <a:buFont typeface="Georgia"/>
              <a:buNone/>
              <a:defRPr b="0" i="0" sz="3300" u="none" cap="none" strike="noStrike">
                <a:solidFill>
                  <a:srgbClr val="1F3C7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23" name="Shape 23"/>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24" name="Shape 24"/>
          <p:cNvSpPr txBox="1"/>
          <p:nvPr>
            <p:ph idx="12" type="sldNum"/>
          </p:nvPr>
        </p:nvSpPr>
        <p:spPr>
          <a:xfrm>
            <a:off x="4361687" y="1026371"/>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
        <p:nvSpPr>
          <p:cNvPr id="25" name="Shape 25"/>
          <p:cNvSpPr txBox="1"/>
          <p:nvPr>
            <p:ph idx="1" type="body"/>
          </p:nvPr>
        </p:nvSpPr>
        <p:spPr>
          <a:xfrm>
            <a:off x="301752" y="1527048"/>
            <a:ext cx="8503920" cy="4572000"/>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7" name="Shape 137"/>
        <p:cNvGrpSpPr/>
        <p:nvPr/>
      </p:nvGrpSpPr>
      <p:grpSpPr>
        <a:xfrm>
          <a:off x="0" y="0"/>
          <a:ext cx="0" cy="0"/>
          <a:chOff x="0" y="0"/>
          <a:chExt cx="0" cy="0"/>
        </a:xfrm>
      </p:grpSpPr>
      <p:sp>
        <p:nvSpPr>
          <p:cNvPr id="138" name="Shape 138"/>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1F3C72"/>
              </a:buClr>
              <a:buFont typeface="Georgia"/>
              <a:buNone/>
              <a:defRPr b="0" i="0" sz="3300" u="none" cap="none" strike="noStrike">
                <a:solidFill>
                  <a:srgbClr val="1F3C7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9" name="Shape 139"/>
          <p:cNvSpPr txBox="1"/>
          <p:nvPr>
            <p:ph idx="1" type="body"/>
          </p:nvPr>
        </p:nvSpPr>
        <p:spPr>
          <a:xfrm rot="5400000">
            <a:off x="2269236" y="-443483"/>
            <a:ext cx="4599431" cy="8534399"/>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40" name="Shape 140"/>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41" name="Shape 141"/>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42" name="Shape 142"/>
          <p:cNvSpPr txBox="1"/>
          <p:nvPr>
            <p:ph idx="12" type="sldNum"/>
          </p:nvPr>
        </p:nvSpPr>
        <p:spPr>
          <a:xfrm>
            <a:off x="4343400" y="1040174"/>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43" name="Shape 143"/>
        <p:cNvGrpSpPr/>
        <p:nvPr/>
      </p:nvGrpSpPr>
      <p:grpSpPr>
        <a:xfrm>
          <a:off x="0" y="0"/>
          <a:ext cx="0" cy="0"/>
          <a:chOff x="0" y="0"/>
          <a:chExt cx="0" cy="0"/>
        </a:xfrm>
      </p:grpSpPr>
      <p:sp>
        <p:nvSpPr>
          <p:cNvPr id="144" name="Shape 144"/>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5" name="Shape 145"/>
          <p:cNvSpPr/>
          <p:nvPr/>
        </p:nvSpPr>
        <p:spPr>
          <a:xfrm>
            <a:off x="7010400" y="0"/>
            <a:ext cx="21335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6" name="Shape 146"/>
          <p:cNvSpPr/>
          <p:nvPr/>
        </p:nvSpPr>
        <p:spPr>
          <a:xfrm>
            <a:off x="0" y="0"/>
            <a:ext cx="9144000" cy="155448"/>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7" name="Shape 147"/>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8" name="Shape 148"/>
          <p:cNvSpPr/>
          <p:nvPr/>
        </p:nvSpPr>
        <p:spPr>
          <a:xfrm>
            <a:off x="146304" y="639165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9" name="Shape 149"/>
          <p:cNvSpPr/>
          <p:nvPr/>
        </p:nvSpPr>
        <p:spPr>
          <a:xfrm>
            <a:off x="152400" y="155447"/>
            <a:ext cx="8833103" cy="6547104"/>
          </a:xfrm>
          <a:prstGeom prst="rect">
            <a:avLst/>
          </a:prstGeom>
          <a:noFill/>
          <a:ln cap="flat" cmpd="sng" w="9525">
            <a:solidFill>
              <a:srgbClr val="1F3C72"/>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cxnSp>
        <p:nvCxnSpPr>
          <p:cNvPr id="150" name="Shape 150"/>
          <p:cNvCxnSpPr/>
          <p:nvPr/>
        </p:nvCxnSpPr>
        <p:spPr>
          <a:xfrm rot="5400000">
            <a:off x="4021835" y="3278124"/>
            <a:ext cx="6245352" cy="0"/>
          </a:xfrm>
          <a:prstGeom prst="straightConnector1">
            <a:avLst/>
          </a:prstGeom>
          <a:noFill/>
          <a:ln cap="flat" cmpd="sng" w="9525">
            <a:solidFill>
              <a:srgbClr val="1F3C72"/>
            </a:solidFill>
            <a:prstDash val="dash"/>
            <a:round/>
            <a:headEnd len="med" w="med" type="none"/>
            <a:tailEnd len="med" w="med" type="none"/>
          </a:ln>
        </p:spPr>
      </p:cxnSp>
      <p:sp>
        <p:nvSpPr>
          <p:cNvPr id="151" name="Shape 151"/>
          <p:cNvSpPr/>
          <p:nvPr/>
        </p:nvSpPr>
        <p:spPr>
          <a:xfrm>
            <a:off x="6839711" y="2925763"/>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52" name="Shape 152"/>
          <p:cNvSpPr/>
          <p:nvPr/>
        </p:nvSpPr>
        <p:spPr>
          <a:xfrm>
            <a:off x="6934200" y="3020250"/>
            <a:ext cx="420624" cy="420624"/>
          </a:xfrm>
          <a:prstGeom prst="ellipse">
            <a:avLst/>
          </a:prstGeom>
          <a:solidFill>
            <a:srgbClr val="FFFFFF"/>
          </a:solidFill>
          <a:ln cap="rnd" cmpd="dbl" w="50800">
            <a:solidFill>
              <a:srgbClr val="1F3C7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53" name="Shape 153"/>
          <p:cNvSpPr txBox="1"/>
          <p:nvPr>
            <p:ph idx="12" type="sldNum"/>
          </p:nvPr>
        </p:nvSpPr>
        <p:spPr>
          <a:xfrm>
            <a:off x="6915911" y="3009900"/>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
        <p:nvSpPr>
          <p:cNvPr id="154" name="Shape 154"/>
          <p:cNvSpPr txBox="1"/>
          <p:nvPr>
            <p:ph idx="1" type="body"/>
          </p:nvPr>
        </p:nvSpPr>
        <p:spPr>
          <a:xfrm rot="5400000">
            <a:off x="670716" y="-61117"/>
            <a:ext cx="5821365" cy="6553200"/>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55" name="Shape 155"/>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56" name="Shape 156"/>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57" name="Shape 157"/>
          <p:cNvSpPr txBox="1"/>
          <p:nvPr>
            <p:ph type="title"/>
          </p:nvPr>
        </p:nvSpPr>
        <p:spPr>
          <a:xfrm rot="5400000">
            <a:off x="5189537" y="2506663"/>
            <a:ext cx="5851525" cy="1447800"/>
          </a:xfrm>
          <a:prstGeom prst="rect">
            <a:avLst/>
          </a:prstGeom>
          <a:noFill/>
          <a:ln>
            <a:noFill/>
          </a:ln>
        </p:spPr>
        <p:txBody>
          <a:bodyPr anchorCtr="0" anchor="b" bIns="91425" lIns="91425" rIns="91425" tIns="91425"/>
          <a:lstStyle>
            <a:lvl1pPr indent="0" lvl="0" marL="0" marR="0" rtl="0" algn="ctr">
              <a:spcBef>
                <a:spcPts val="0"/>
              </a:spcBef>
              <a:buClr>
                <a:srgbClr val="1F3C72"/>
              </a:buClr>
              <a:buFont typeface="Georgia"/>
              <a:buNone/>
              <a:defRPr b="0" i="0" sz="3300" u="none" cap="none" strike="noStrike">
                <a:solidFill>
                  <a:srgbClr val="1F3C7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6" name="Shape 26"/>
        <p:cNvGrpSpPr/>
        <p:nvPr/>
      </p:nvGrpSpPr>
      <p:grpSpPr>
        <a:xfrm>
          <a:off x="0" y="0"/>
          <a:ext cx="0" cy="0"/>
          <a:chOff x="0" y="0"/>
          <a:chExt cx="0" cy="0"/>
        </a:xfrm>
      </p:grpSpPr>
      <p:sp>
        <p:nvSpPr>
          <p:cNvPr id="27" name="Shape 27"/>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28" name="Shape 28"/>
          <p:cNvSpPr/>
          <p:nvPr/>
        </p:nvSpPr>
        <p:spPr>
          <a:xfrm>
            <a:off x="8991600" y="3047"/>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29" name="Shape 29"/>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30" name="Shape 30"/>
          <p:cNvSpPr/>
          <p:nvPr/>
        </p:nvSpPr>
        <p:spPr>
          <a:xfrm>
            <a:off x="0" y="0"/>
            <a:ext cx="9144000" cy="25145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31" name="Shape 31"/>
          <p:cNvSpPr/>
          <p:nvPr/>
        </p:nvSpPr>
        <p:spPr>
          <a:xfrm>
            <a:off x="146304" y="639165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32" name="Shape 32"/>
          <p:cNvSpPr txBox="1"/>
          <p:nvPr>
            <p:ph idx="1" type="subTitle"/>
          </p:nvPr>
        </p:nvSpPr>
        <p:spPr>
          <a:xfrm>
            <a:off x="1371600" y="2819400"/>
            <a:ext cx="6400799" cy="1752600"/>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Noto Sans Symbols"/>
              <a:buNone/>
              <a:defRPr b="1" i="0" sz="1600" u="none" cap="none" strike="noStrike">
                <a:solidFill>
                  <a:schemeClr val="dk2"/>
                </a:solidFill>
                <a:latin typeface="Georgia"/>
                <a:ea typeface="Georgia"/>
                <a:cs typeface="Georgia"/>
                <a:sym typeface="Georgia"/>
              </a:defRPr>
            </a:lvl1pPr>
            <a:lvl2pPr indent="0" lvl="1" marL="457200" marR="0" rtl="0" algn="ctr">
              <a:spcBef>
                <a:spcPts val="440"/>
              </a:spcBef>
              <a:buClr>
                <a:schemeClr val="accent2"/>
              </a:buClr>
              <a:buFont typeface="Noto Sans Symbols"/>
              <a:buNone/>
              <a:defRPr b="0" i="0" sz="2200" u="none" cap="none" strike="noStrike">
                <a:solidFill>
                  <a:schemeClr val="dk2"/>
                </a:solidFill>
                <a:latin typeface="Georgia"/>
                <a:ea typeface="Georgia"/>
                <a:cs typeface="Georgia"/>
                <a:sym typeface="Georgia"/>
              </a:defRPr>
            </a:lvl2pPr>
            <a:lvl3pPr indent="0" lvl="2" marL="914400" marR="0" rtl="0" algn="ctr">
              <a:spcBef>
                <a:spcPts val="400"/>
              </a:spcBef>
              <a:buClr>
                <a:schemeClr val="accent3"/>
              </a:buClr>
              <a:buFont typeface="Noto Sans Symbols"/>
              <a:buNone/>
              <a:defRPr b="0" i="0" sz="2000" u="none" cap="none" strike="noStrike">
                <a:solidFill>
                  <a:schemeClr val="dk1"/>
                </a:solidFill>
                <a:latin typeface="Georgia"/>
                <a:ea typeface="Georgia"/>
                <a:cs typeface="Georgia"/>
                <a:sym typeface="Georgia"/>
              </a:defRPr>
            </a:lvl3pPr>
            <a:lvl4pPr indent="0" lvl="3" marL="1371600" marR="0" rtl="0" algn="ctr">
              <a:spcBef>
                <a:spcPts val="400"/>
              </a:spcBef>
              <a:buClr>
                <a:schemeClr val="accent4"/>
              </a:buClr>
              <a:buFont typeface="Noto Sans Symbols"/>
              <a:buNone/>
              <a:defRPr b="0" i="0" sz="2000" u="none" cap="none" strike="noStrike">
                <a:solidFill>
                  <a:schemeClr val="dk2"/>
                </a:solidFill>
                <a:latin typeface="Georgia"/>
                <a:ea typeface="Georgia"/>
                <a:cs typeface="Georgia"/>
                <a:sym typeface="Georgia"/>
              </a:defRPr>
            </a:lvl4pPr>
            <a:lvl5pPr indent="0" lvl="4" marL="1828800" marR="0" rtl="0" algn="ctr">
              <a:spcBef>
                <a:spcPts val="360"/>
              </a:spcBef>
              <a:buClr>
                <a:schemeClr val="accent5"/>
              </a:buClr>
              <a:buFont typeface="Georgia"/>
              <a:buNone/>
              <a:defRPr b="0" i="0" sz="1800" u="none" cap="none" strike="noStrike">
                <a:solidFill>
                  <a:schemeClr val="dk1"/>
                </a:solidFill>
                <a:latin typeface="Georgia"/>
                <a:ea typeface="Georgia"/>
                <a:cs typeface="Georgia"/>
                <a:sym typeface="Georgia"/>
              </a:defRPr>
            </a:lvl5pPr>
            <a:lvl6pPr indent="0" lvl="5" marL="2286000" marR="0" rtl="0" algn="ctr">
              <a:spcBef>
                <a:spcPts val="360"/>
              </a:spcBef>
              <a:buClr>
                <a:schemeClr val="accent6"/>
              </a:buClr>
              <a:buFont typeface="Noto Sans Symbols"/>
              <a:buNone/>
              <a:defRPr b="0" i="0" sz="1800" u="none" cap="none" strike="noStrike">
                <a:solidFill>
                  <a:schemeClr val="dk1"/>
                </a:solidFill>
                <a:latin typeface="Georgia"/>
                <a:ea typeface="Georgia"/>
                <a:cs typeface="Georgia"/>
                <a:sym typeface="Georgia"/>
              </a:defRPr>
            </a:lvl6pPr>
            <a:lvl7pPr indent="0" lvl="6" marL="2743200" marR="0" rtl="0" algn="ctr">
              <a:spcBef>
                <a:spcPts val="320"/>
              </a:spcBef>
              <a:buClr>
                <a:srgbClr val="B49D00"/>
              </a:buClr>
              <a:buFont typeface="Georgia"/>
              <a:buNone/>
              <a:defRPr b="0" i="0" sz="1600" u="none" cap="none" strike="noStrike">
                <a:solidFill>
                  <a:schemeClr val="dk1"/>
                </a:solidFill>
                <a:latin typeface="Georgia"/>
                <a:ea typeface="Georgia"/>
                <a:cs typeface="Georgia"/>
                <a:sym typeface="Georgia"/>
              </a:defRPr>
            </a:lvl7pPr>
            <a:lvl8pPr indent="0" lvl="7" marL="3200400" marR="0" rtl="0" algn="ctr">
              <a:spcBef>
                <a:spcPts val="320"/>
              </a:spcBef>
              <a:buClr>
                <a:srgbClr val="D6B327"/>
              </a:buClr>
              <a:buFont typeface="Georgia"/>
              <a:buNone/>
              <a:defRPr b="0" i="0" sz="1600" u="none" cap="none" strike="noStrike">
                <a:solidFill>
                  <a:schemeClr val="dk1"/>
                </a:solidFill>
                <a:latin typeface="Georgia"/>
                <a:ea typeface="Georgia"/>
                <a:cs typeface="Georgia"/>
                <a:sym typeface="Georgia"/>
              </a:defRPr>
            </a:lvl8pPr>
            <a:lvl9pPr indent="0" lvl="8" marL="3657600" marR="0" rtl="0" algn="ctr">
              <a:spcBef>
                <a:spcPts val="280"/>
              </a:spcBef>
              <a:buClr>
                <a:srgbClr val="6685BE"/>
              </a:buClr>
              <a:buFont typeface="Georgia"/>
              <a:buNone/>
              <a:defRPr b="0" i="0" sz="1400" u="none" cap="none" strike="noStrike">
                <a:solidFill>
                  <a:schemeClr val="dk1"/>
                </a:solidFill>
                <a:latin typeface="Georgia"/>
                <a:ea typeface="Georgia"/>
                <a:cs typeface="Georgia"/>
                <a:sym typeface="Georgia"/>
              </a:defRPr>
            </a:lvl9pPr>
          </a:lstStyle>
          <a:p/>
        </p:txBody>
      </p:sp>
      <p:sp>
        <p:nvSpPr>
          <p:cNvPr id="33" name="Shape 33"/>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34" name="Shape 34"/>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cxnSp>
        <p:nvCxnSpPr>
          <p:cNvPr id="35" name="Shape 35"/>
          <p:cNvCxnSpPr/>
          <p:nvPr/>
        </p:nvCxnSpPr>
        <p:spPr>
          <a:xfrm>
            <a:off x="155447" y="2420111"/>
            <a:ext cx="8833103" cy="0"/>
          </a:xfrm>
          <a:prstGeom prst="straightConnector1">
            <a:avLst/>
          </a:prstGeom>
          <a:noFill/>
          <a:ln cap="flat" cmpd="sng" w="11425">
            <a:solidFill>
              <a:srgbClr val="1F3C72"/>
            </a:solidFill>
            <a:prstDash val="dash"/>
            <a:round/>
            <a:headEnd len="med" w="med" type="none"/>
            <a:tailEnd len="med" w="med" type="none"/>
          </a:ln>
        </p:spPr>
      </p:cxnSp>
      <p:sp>
        <p:nvSpPr>
          <p:cNvPr id="36" name="Shape 36"/>
          <p:cNvSpPr/>
          <p:nvPr/>
        </p:nvSpPr>
        <p:spPr>
          <a:xfrm>
            <a:off x="152400" y="152400"/>
            <a:ext cx="8833103" cy="6547104"/>
          </a:xfrm>
          <a:prstGeom prst="rect">
            <a:avLst/>
          </a:prstGeom>
          <a:noFill/>
          <a:ln cap="flat" cmpd="sng" w="9525">
            <a:solidFill>
              <a:srgbClr val="1F3C72"/>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37" name="Shape 37"/>
          <p:cNvSpPr/>
          <p:nvPr/>
        </p:nvSpPr>
        <p:spPr>
          <a:xfrm>
            <a:off x="4267200" y="2115311"/>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38" name="Shape 38"/>
          <p:cNvSpPr/>
          <p:nvPr/>
        </p:nvSpPr>
        <p:spPr>
          <a:xfrm>
            <a:off x="4361687" y="2209800"/>
            <a:ext cx="420624" cy="420624"/>
          </a:xfrm>
          <a:prstGeom prst="ellipse">
            <a:avLst/>
          </a:prstGeom>
          <a:solidFill>
            <a:srgbClr val="FFFFFF"/>
          </a:solidFill>
          <a:ln cap="rnd" cmpd="dbl" w="50800">
            <a:solidFill>
              <a:srgbClr val="1F3C7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39" name="Shape 39"/>
          <p:cNvSpPr txBox="1"/>
          <p:nvPr>
            <p:ph idx="12" type="sldNum"/>
          </p:nvPr>
        </p:nvSpPr>
        <p:spPr>
          <a:xfrm>
            <a:off x="4343400" y="2199450"/>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
        <p:nvSpPr>
          <p:cNvPr id="40" name="Shape 40"/>
          <p:cNvSpPr txBox="1"/>
          <p:nvPr>
            <p:ph type="ctrTitle"/>
          </p:nvPr>
        </p:nvSpPr>
        <p:spPr>
          <a:xfrm>
            <a:off x="685800" y="381000"/>
            <a:ext cx="7772400" cy="1752600"/>
          </a:xfrm>
          <a:prstGeom prst="rect">
            <a:avLst/>
          </a:prstGeom>
          <a:noFill/>
          <a:ln>
            <a:noFill/>
          </a:ln>
        </p:spPr>
        <p:txBody>
          <a:bodyPr anchorCtr="0" anchor="b" bIns="91425" lIns="91425" rIns="91425" tIns="91425"/>
          <a:lstStyle>
            <a:lvl1pPr indent="0" lvl="0" marL="0" marR="0" rtl="0" algn="ctr">
              <a:spcBef>
                <a:spcPts val="0"/>
              </a:spcBef>
              <a:buClr>
                <a:schemeClr val="accent1"/>
              </a:buClr>
              <a:buFont typeface="Georgia"/>
              <a:buNone/>
              <a:defRPr b="0" i="0" sz="4200" u="none" cap="none" strike="noStrike">
                <a:solidFill>
                  <a:schemeClr val="accent1"/>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1" name="Shape 41"/>
        <p:cNvGrpSpPr/>
        <p:nvPr/>
      </p:nvGrpSpPr>
      <p:grpSpPr>
        <a:xfrm>
          <a:off x="0" y="0"/>
          <a:ext cx="0" cy="0"/>
          <a:chOff x="0" y="0"/>
          <a:chExt cx="0" cy="0"/>
        </a:xfrm>
      </p:grpSpPr>
      <p:sp>
        <p:nvSpPr>
          <p:cNvPr id="42" name="Shape 42"/>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3" name="Shape 43"/>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4" name="Shape 44"/>
          <p:cNvSpPr/>
          <p:nvPr/>
        </p:nvSpPr>
        <p:spPr>
          <a:xfrm>
            <a:off x="0" y="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5" name="Shape 45"/>
          <p:cNvSpPr/>
          <p:nvPr/>
        </p:nvSpPr>
        <p:spPr>
          <a:xfrm>
            <a:off x="8991600" y="1905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6" name="Shape 46"/>
          <p:cNvSpPr/>
          <p:nvPr/>
        </p:nvSpPr>
        <p:spPr>
          <a:xfrm>
            <a:off x="152400" y="2286000"/>
            <a:ext cx="8833103" cy="3047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7" name="Shape 47"/>
          <p:cNvSpPr/>
          <p:nvPr/>
        </p:nvSpPr>
        <p:spPr>
          <a:xfrm>
            <a:off x="155447" y="142352"/>
            <a:ext cx="8833103" cy="2139695"/>
          </a:xfrm>
          <a:prstGeom prst="rect">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8" name="Shape 48"/>
          <p:cNvSpPr txBox="1"/>
          <p:nvPr>
            <p:ph idx="1" type="body"/>
          </p:nvPr>
        </p:nvSpPr>
        <p:spPr>
          <a:xfrm>
            <a:off x="1368425" y="2743200"/>
            <a:ext cx="6480174" cy="1673224"/>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Noto Sans Symbols"/>
              <a:buNone/>
              <a:defRPr b="1" i="0" sz="1600" u="none" cap="none" strike="noStrike">
                <a:solidFill>
                  <a:schemeClr val="dk2"/>
                </a:solidFill>
                <a:latin typeface="Georgia"/>
                <a:ea typeface="Georgia"/>
                <a:cs typeface="Georgia"/>
                <a:sym typeface="Georgia"/>
              </a:defRPr>
            </a:lvl1pPr>
            <a:lvl2pPr indent="-281940" lvl="1" marL="548640" marR="0" rtl="0" algn="l">
              <a:spcBef>
                <a:spcPts val="360"/>
              </a:spcBef>
              <a:buClr>
                <a:schemeClr val="accent2"/>
              </a:buClr>
              <a:buFont typeface="Noto Sans Symbols"/>
              <a:buNone/>
              <a:defRPr b="0" i="0" sz="1800" u="none" cap="none" strike="noStrike">
                <a:solidFill>
                  <a:srgbClr val="888888"/>
                </a:solidFill>
                <a:latin typeface="Georgia"/>
                <a:ea typeface="Georgia"/>
                <a:cs typeface="Georgia"/>
                <a:sym typeface="Georgia"/>
              </a:defRPr>
            </a:lvl2pPr>
            <a:lvl3pPr indent="-238760" lvl="2" marL="822960" marR="0" rtl="0" algn="l">
              <a:spcBef>
                <a:spcPts val="320"/>
              </a:spcBef>
              <a:buClr>
                <a:schemeClr val="accent3"/>
              </a:buClr>
              <a:buFont typeface="Noto Sans Symbols"/>
              <a:buNone/>
              <a:defRPr b="0" i="0" sz="1600" u="none" cap="none" strike="noStrike">
                <a:solidFill>
                  <a:srgbClr val="888888"/>
                </a:solidFill>
                <a:latin typeface="Georgia"/>
                <a:ea typeface="Georgia"/>
                <a:cs typeface="Georgia"/>
                <a:sym typeface="Georgia"/>
              </a:defRPr>
            </a:lvl3pPr>
            <a:lvl4pPr indent="-233680" lvl="3" marL="1097280" marR="0" rtl="0" algn="l">
              <a:spcBef>
                <a:spcPts val="280"/>
              </a:spcBef>
              <a:buClr>
                <a:schemeClr val="accent4"/>
              </a:buClr>
              <a:buFont typeface="Noto Sans Symbols"/>
              <a:buNone/>
              <a:defRPr b="0" i="0" sz="1400" u="none" cap="none" strike="noStrike">
                <a:solidFill>
                  <a:srgbClr val="888888"/>
                </a:solidFill>
                <a:latin typeface="Georgia"/>
                <a:ea typeface="Georgia"/>
                <a:cs typeface="Georgia"/>
                <a:sym typeface="Georgia"/>
              </a:defRPr>
            </a:lvl4pPr>
            <a:lvl5pPr indent="-228600" lvl="4" marL="1371600" marR="0" rtl="0" algn="l">
              <a:spcBef>
                <a:spcPts val="280"/>
              </a:spcBef>
              <a:buClr>
                <a:schemeClr val="accent5"/>
              </a:buClr>
              <a:buFont typeface="Georgia"/>
              <a:buNone/>
              <a:defRPr b="0" i="0" sz="1400" u="none" cap="none" strike="noStrike">
                <a:solidFill>
                  <a:srgbClr val="888888"/>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49" name="Shape 49"/>
          <p:cNvSpPr/>
          <p:nvPr/>
        </p:nvSpPr>
        <p:spPr>
          <a:xfrm>
            <a:off x="146304" y="639165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50" name="Shape 50"/>
          <p:cNvSpPr/>
          <p:nvPr/>
        </p:nvSpPr>
        <p:spPr>
          <a:xfrm>
            <a:off x="152400" y="152400"/>
            <a:ext cx="8833103" cy="6547104"/>
          </a:xfrm>
          <a:prstGeom prst="rect">
            <a:avLst/>
          </a:prstGeom>
          <a:noFill/>
          <a:ln cap="flat" cmpd="sng" w="9525">
            <a:solidFill>
              <a:srgbClr val="1F3C72"/>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51" name="Shape 51"/>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52" name="Shape 52"/>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cxnSp>
        <p:nvCxnSpPr>
          <p:cNvPr id="53" name="Shape 53"/>
          <p:cNvCxnSpPr/>
          <p:nvPr/>
        </p:nvCxnSpPr>
        <p:spPr>
          <a:xfrm>
            <a:off x="152400" y="2438400"/>
            <a:ext cx="8833103" cy="0"/>
          </a:xfrm>
          <a:prstGeom prst="straightConnector1">
            <a:avLst/>
          </a:prstGeom>
          <a:noFill/>
          <a:ln cap="flat" cmpd="sng" w="11425">
            <a:solidFill>
              <a:srgbClr val="1F3C72"/>
            </a:solidFill>
            <a:prstDash val="dash"/>
            <a:round/>
            <a:headEnd len="med" w="med" type="none"/>
            <a:tailEnd len="med" w="med" type="none"/>
          </a:ln>
        </p:spPr>
      </p:cxnSp>
      <p:sp>
        <p:nvSpPr>
          <p:cNvPr id="54" name="Shape 54"/>
          <p:cNvSpPr/>
          <p:nvPr/>
        </p:nvSpPr>
        <p:spPr>
          <a:xfrm>
            <a:off x="4267200" y="2115311"/>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55" name="Shape 55"/>
          <p:cNvSpPr/>
          <p:nvPr/>
        </p:nvSpPr>
        <p:spPr>
          <a:xfrm>
            <a:off x="4361687" y="2209800"/>
            <a:ext cx="420624" cy="420624"/>
          </a:xfrm>
          <a:prstGeom prst="ellipse">
            <a:avLst/>
          </a:prstGeom>
          <a:solidFill>
            <a:srgbClr val="FFFFFF"/>
          </a:solidFill>
          <a:ln cap="rnd" cmpd="dbl" w="50800">
            <a:solidFill>
              <a:srgbClr val="1F3C7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56" name="Shape 56"/>
          <p:cNvSpPr txBox="1"/>
          <p:nvPr>
            <p:ph idx="12" type="sldNum"/>
          </p:nvPr>
        </p:nvSpPr>
        <p:spPr>
          <a:xfrm>
            <a:off x="4343400" y="2199450"/>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
        <p:nvSpPr>
          <p:cNvPr id="57" name="Shape 57"/>
          <p:cNvSpPr txBox="1"/>
          <p:nvPr>
            <p:ph type="title"/>
          </p:nvPr>
        </p:nvSpPr>
        <p:spPr>
          <a:xfrm>
            <a:off x="722312" y="533400"/>
            <a:ext cx="7772400" cy="1524000"/>
          </a:xfrm>
          <a:prstGeom prst="rect">
            <a:avLst/>
          </a:prstGeom>
          <a:noFill/>
          <a:ln>
            <a:noFill/>
          </a:ln>
        </p:spPr>
        <p:txBody>
          <a:bodyPr anchorCtr="0" anchor="b" bIns="91425" lIns="91425" rIns="91425" tIns="91425"/>
          <a:lstStyle>
            <a:lvl1pPr indent="0" lvl="0" marL="0" marR="0" rtl="0" algn="ctr">
              <a:spcBef>
                <a:spcPts val="0"/>
              </a:spcBef>
              <a:buClr>
                <a:srgbClr val="FFFFFF"/>
              </a:buClr>
              <a:buFont typeface="Georgia"/>
              <a:buNone/>
              <a:defRPr b="0" i="0" sz="4200" u="none" cap="none" strike="noStrike">
                <a:solidFill>
                  <a:srgbClr val="FFFFFF"/>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8" name="Shape 58"/>
        <p:cNvGrpSpPr/>
        <p:nvPr/>
      </p:nvGrpSpPr>
      <p:grpSpPr>
        <a:xfrm>
          <a:off x="0" y="0"/>
          <a:ext cx="0" cy="0"/>
          <a:chOff x="0" y="0"/>
          <a:chExt cx="0" cy="0"/>
        </a:xfrm>
      </p:grpSpPr>
      <p:sp>
        <p:nvSpPr>
          <p:cNvPr id="59" name="Shape 59"/>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1F3C72"/>
              </a:buClr>
              <a:buFont typeface="Georgia"/>
              <a:buNone/>
              <a:defRPr b="0" i="0" sz="3300" u="none" cap="none" strike="noStrike">
                <a:solidFill>
                  <a:srgbClr val="1F3C7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5791200" y="6409944"/>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61" name="Shape 61"/>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62" name="Shape 62"/>
          <p:cNvSpPr txBox="1"/>
          <p:nvPr>
            <p:ph idx="12" type="sldNum"/>
          </p:nvPr>
        </p:nvSpPr>
        <p:spPr>
          <a:xfrm>
            <a:off x="4343400" y="1040174"/>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cxnSp>
        <p:nvCxnSpPr>
          <p:cNvPr id="63" name="Shape 63"/>
          <p:cNvCxnSpPr/>
          <p:nvPr/>
        </p:nvCxnSpPr>
        <p:spPr>
          <a:xfrm flipH="1" rot="10800000">
            <a:off x="4563080" y="1575652"/>
            <a:ext cx="8920" cy="4819556"/>
          </a:xfrm>
          <a:prstGeom prst="straightConnector1">
            <a:avLst/>
          </a:prstGeom>
          <a:noFill/>
          <a:ln cap="flat" cmpd="sng" w="9525">
            <a:solidFill>
              <a:schemeClr val="dk2"/>
            </a:solidFill>
            <a:prstDash val="dash"/>
            <a:round/>
            <a:headEnd len="med" w="med" type="none"/>
            <a:tailEnd len="med" w="med" type="none"/>
          </a:ln>
        </p:spPr>
      </p:cxnSp>
      <p:sp>
        <p:nvSpPr>
          <p:cNvPr id="64" name="Shape 64"/>
          <p:cNvSpPr txBox="1"/>
          <p:nvPr>
            <p:ph idx="1" type="body"/>
          </p:nvPr>
        </p:nvSpPr>
        <p:spPr>
          <a:xfrm>
            <a:off x="301752" y="1371600"/>
            <a:ext cx="4038599" cy="4681727"/>
          </a:xfrm>
          <a:prstGeom prst="rect">
            <a:avLst/>
          </a:prstGeom>
          <a:noFill/>
          <a:ln>
            <a:noFill/>
          </a:ln>
        </p:spPr>
        <p:txBody>
          <a:bodyPr anchorCtr="0" anchor="t" bIns="91425" lIns="91425" rIns="91425" tIns="91425"/>
          <a:lstStyle>
            <a:lvl1pPr indent="-139382" lvl="0" marL="274320" marR="0" rtl="0" algn="l">
              <a:spcBef>
                <a:spcPts val="500"/>
              </a:spcBef>
              <a:buClr>
                <a:schemeClr val="accent1"/>
              </a:buClr>
              <a:buSzPct val="85000"/>
              <a:buFont typeface="Noto Sans Symbols"/>
              <a:buChar char="●"/>
              <a:defRPr b="0" i="0" sz="25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65" name="Shape 65"/>
          <p:cNvSpPr txBox="1"/>
          <p:nvPr>
            <p:ph idx="2" type="body"/>
          </p:nvPr>
        </p:nvSpPr>
        <p:spPr>
          <a:xfrm>
            <a:off x="4800600" y="1371600"/>
            <a:ext cx="4038599" cy="4681727"/>
          </a:xfrm>
          <a:prstGeom prst="rect">
            <a:avLst/>
          </a:prstGeom>
          <a:noFill/>
          <a:ln>
            <a:noFill/>
          </a:ln>
        </p:spPr>
        <p:txBody>
          <a:bodyPr anchorCtr="0" anchor="t" bIns="91425" lIns="91425" rIns="91425" tIns="91425"/>
          <a:lstStyle>
            <a:lvl1pPr indent="-139382" lvl="0" marL="274320" marR="0" rtl="0" algn="l">
              <a:spcBef>
                <a:spcPts val="500"/>
              </a:spcBef>
              <a:buClr>
                <a:schemeClr val="accent1"/>
              </a:buClr>
              <a:buSzPct val="85000"/>
              <a:buFont typeface="Noto Sans Symbols"/>
              <a:buChar char="●"/>
              <a:defRPr b="0" i="0" sz="25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6" name="Shape 66"/>
        <p:cNvGrpSpPr/>
        <p:nvPr/>
      </p:nvGrpSpPr>
      <p:grpSpPr>
        <a:xfrm>
          <a:off x="0" y="0"/>
          <a:ext cx="0" cy="0"/>
          <a:chOff x="0" y="0"/>
          <a:chExt cx="0" cy="0"/>
        </a:xfrm>
      </p:grpSpPr>
      <p:cxnSp>
        <p:nvCxnSpPr>
          <p:cNvPr id="67" name="Shape 67"/>
          <p:cNvCxnSpPr/>
          <p:nvPr/>
        </p:nvCxnSpPr>
        <p:spPr>
          <a:xfrm rot="10800000">
            <a:off x="4572000" y="2200274"/>
            <a:ext cx="0" cy="4187952"/>
          </a:xfrm>
          <a:prstGeom prst="straightConnector1">
            <a:avLst/>
          </a:prstGeom>
          <a:noFill/>
          <a:ln cap="flat" cmpd="sng" w="9525">
            <a:solidFill>
              <a:schemeClr val="dk2"/>
            </a:solidFill>
            <a:prstDash val="dash"/>
            <a:round/>
            <a:headEnd len="med" w="med" type="none"/>
            <a:tailEnd len="med" w="med" type="none"/>
          </a:ln>
        </p:spPr>
      </p:cxnSp>
      <p:sp>
        <p:nvSpPr>
          <p:cNvPr id="68" name="Shape 68"/>
          <p:cNvSpPr/>
          <p:nvPr/>
        </p:nvSpPr>
        <p:spPr>
          <a:xfrm>
            <a:off x="0" y="0"/>
            <a:ext cx="9144000" cy="14478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69" name="Shape 69"/>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0" name="Shape 70"/>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1" name="Shape 71"/>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2" name="Shape 72"/>
          <p:cNvSpPr/>
          <p:nvPr/>
        </p:nvSpPr>
        <p:spPr>
          <a:xfrm>
            <a:off x="152400" y="1371600"/>
            <a:ext cx="8833103" cy="9144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73" name="Shape 73"/>
          <p:cNvSpPr/>
          <p:nvPr/>
        </p:nvSpPr>
        <p:spPr>
          <a:xfrm>
            <a:off x="145922" y="6391655"/>
            <a:ext cx="8833103" cy="310896"/>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4" name="Shape 74"/>
          <p:cNvSpPr txBox="1"/>
          <p:nvPr>
            <p:ph idx="1" type="body"/>
          </p:nvPr>
        </p:nvSpPr>
        <p:spPr>
          <a:xfrm>
            <a:off x="301752" y="1524000"/>
            <a:ext cx="4040187" cy="732974"/>
          </a:xfrm>
          <a:prstGeom prst="rect">
            <a:avLst/>
          </a:prstGeom>
          <a:noFill/>
          <a:ln>
            <a:noFill/>
          </a:ln>
        </p:spPr>
        <p:txBody>
          <a:bodyPr anchorCtr="0" anchor="ctr" bIns="91425" lIns="91425" rIns="91425" tIns="91425"/>
          <a:lstStyle>
            <a:lvl1pPr indent="0" lvl="0" marL="0" marR="0" rtl="0" algn="l">
              <a:spcBef>
                <a:spcPts val="440"/>
              </a:spcBef>
              <a:buClr>
                <a:schemeClr val="accent1"/>
              </a:buClr>
              <a:buFont typeface="Noto Sans Symbols"/>
              <a:buNone/>
              <a:defRPr b="1" i="0" sz="2200" u="none" cap="none" strike="noStrike">
                <a:solidFill>
                  <a:srgbClr val="FFFFFF"/>
                </a:solidFill>
                <a:latin typeface="Georgia"/>
                <a:ea typeface="Georgia"/>
                <a:cs typeface="Georgia"/>
                <a:sym typeface="Georgia"/>
              </a:defRPr>
            </a:lvl1pPr>
            <a:lvl2pPr indent="-281940" lvl="1" marL="548640" marR="0" rtl="0" algn="l">
              <a:spcBef>
                <a:spcPts val="400"/>
              </a:spcBef>
              <a:buClr>
                <a:schemeClr val="accent2"/>
              </a:buClr>
              <a:buFont typeface="Noto Sans Symbols"/>
              <a:buNone/>
              <a:defRPr b="1" i="0" sz="2000" u="none" cap="none" strike="noStrike">
                <a:solidFill>
                  <a:schemeClr val="dk2"/>
                </a:solidFill>
                <a:latin typeface="Georgia"/>
                <a:ea typeface="Georgia"/>
                <a:cs typeface="Georgia"/>
                <a:sym typeface="Georgia"/>
              </a:defRPr>
            </a:lvl2pPr>
            <a:lvl3pPr indent="-238760" lvl="2" marL="822960" marR="0" rtl="0" algn="l">
              <a:spcBef>
                <a:spcPts val="360"/>
              </a:spcBef>
              <a:buClr>
                <a:schemeClr val="accent3"/>
              </a:buClr>
              <a:buFont typeface="Noto Sans Symbols"/>
              <a:buNone/>
              <a:defRPr b="1" i="0" sz="1800" u="none" cap="none" strike="noStrike">
                <a:solidFill>
                  <a:schemeClr val="dk1"/>
                </a:solidFill>
                <a:latin typeface="Georgia"/>
                <a:ea typeface="Georgia"/>
                <a:cs typeface="Georgia"/>
                <a:sym typeface="Georgia"/>
              </a:defRPr>
            </a:lvl3pPr>
            <a:lvl4pPr indent="-233680" lvl="3" marL="1097280" marR="0" rtl="0" algn="l">
              <a:spcBef>
                <a:spcPts val="320"/>
              </a:spcBef>
              <a:buClr>
                <a:schemeClr val="accent4"/>
              </a:buClr>
              <a:buFont typeface="Noto Sans Symbols"/>
              <a:buNone/>
              <a:defRPr b="1" i="0" sz="1600" u="none" cap="none" strike="noStrike">
                <a:solidFill>
                  <a:schemeClr val="dk2"/>
                </a:solidFill>
                <a:latin typeface="Georgia"/>
                <a:ea typeface="Georgia"/>
                <a:cs typeface="Georgia"/>
                <a:sym typeface="Georgia"/>
              </a:defRPr>
            </a:lvl4pPr>
            <a:lvl5pPr indent="-228600" lvl="4" marL="1371600" marR="0" rtl="0" algn="l">
              <a:spcBef>
                <a:spcPts val="320"/>
              </a:spcBef>
              <a:buClr>
                <a:schemeClr val="accent5"/>
              </a:buClr>
              <a:buFont typeface="Georgia"/>
              <a:buNone/>
              <a:defRPr b="1" i="0" sz="16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75" name="Shape 75"/>
          <p:cNvSpPr txBox="1"/>
          <p:nvPr>
            <p:ph idx="2" type="body"/>
          </p:nvPr>
        </p:nvSpPr>
        <p:spPr>
          <a:xfrm>
            <a:off x="4791330" y="1524000"/>
            <a:ext cx="4041774" cy="731519"/>
          </a:xfrm>
          <a:prstGeom prst="rect">
            <a:avLst/>
          </a:prstGeom>
          <a:noFill/>
          <a:ln>
            <a:noFill/>
          </a:ln>
        </p:spPr>
        <p:txBody>
          <a:bodyPr anchorCtr="0" anchor="ctr" bIns="91425" lIns="91425" rIns="91425" tIns="91425"/>
          <a:lstStyle>
            <a:lvl1pPr indent="0" lvl="0" marL="0" marR="0" rtl="0" algn="l">
              <a:spcBef>
                <a:spcPts val="440"/>
              </a:spcBef>
              <a:buClr>
                <a:schemeClr val="accent1"/>
              </a:buClr>
              <a:buFont typeface="Noto Sans Symbols"/>
              <a:buNone/>
              <a:defRPr b="1" i="0" sz="2200" u="none" cap="none" strike="noStrike">
                <a:solidFill>
                  <a:schemeClr val="dk1"/>
                </a:solidFill>
                <a:latin typeface="Georgia"/>
                <a:ea typeface="Georgia"/>
                <a:cs typeface="Georgia"/>
                <a:sym typeface="Georgia"/>
              </a:defRPr>
            </a:lvl1pPr>
            <a:lvl2pPr indent="-281940" lvl="1" marL="548640" marR="0" rtl="0" algn="l">
              <a:spcBef>
                <a:spcPts val="400"/>
              </a:spcBef>
              <a:buClr>
                <a:schemeClr val="accent2"/>
              </a:buClr>
              <a:buFont typeface="Noto Sans Symbols"/>
              <a:buNone/>
              <a:defRPr b="1" i="0" sz="2000" u="none" cap="none" strike="noStrike">
                <a:solidFill>
                  <a:schemeClr val="dk2"/>
                </a:solidFill>
                <a:latin typeface="Georgia"/>
                <a:ea typeface="Georgia"/>
                <a:cs typeface="Georgia"/>
                <a:sym typeface="Georgia"/>
              </a:defRPr>
            </a:lvl2pPr>
            <a:lvl3pPr indent="-238760" lvl="2" marL="822960" marR="0" rtl="0" algn="l">
              <a:spcBef>
                <a:spcPts val="360"/>
              </a:spcBef>
              <a:buClr>
                <a:schemeClr val="accent3"/>
              </a:buClr>
              <a:buFont typeface="Noto Sans Symbols"/>
              <a:buNone/>
              <a:defRPr b="1" i="0" sz="1800" u="none" cap="none" strike="noStrike">
                <a:solidFill>
                  <a:schemeClr val="dk1"/>
                </a:solidFill>
                <a:latin typeface="Georgia"/>
                <a:ea typeface="Georgia"/>
                <a:cs typeface="Georgia"/>
                <a:sym typeface="Georgia"/>
              </a:defRPr>
            </a:lvl3pPr>
            <a:lvl4pPr indent="-233680" lvl="3" marL="1097280" marR="0" rtl="0" algn="l">
              <a:spcBef>
                <a:spcPts val="320"/>
              </a:spcBef>
              <a:buClr>
                <a:schemeClr val="accent4"/>
              </a:buClr>
              <a:buFont typeface="Noto Sans Symbols"/>
              <a:buNone/>
              <a:defRPr b="1" i="0" sz="1600" u="none" cap="none" strike="noStrike">
                <a:solidFill>
                  <a:schemeClr val="dk2"/>
                </a:solidFill>
                <a:latin typeface="Georgia"/>
                <a:ea typeface="Georgia"/>
                <a:cs typeface="Georgia"/>
                <a:sym typeface="Georgia"/>
              </a:defRPr>
            </a:lvl4pPr>
            <a:lvl5pPr indent="-228600" lvl="4" marL="1371600" marR="0" rtl="0" algn="l">
              <a:spcBef>
                <a:spcPts val="320"/>
              </a:spcBef>
              <a:buClr>
                <a:schemeClr val="accent5"/>
              </a:buClr>
              <a:buFont typeface="Georgia"/>
              <a:buNone/>
              <a:defRPr b="1" i="0" sz="16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76" name="Shape 76"/>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77" name="Shape 77"/>
          <p:cNvSpPr txBox="1"/>
          <p:nvPr>
            <p:ph idx="11" type="ftr"/>
          </p:nvPr>
        </p:nvSpPr>
        <p:spPr>
          <a:xfrm>
            <a:off x="304800" y="6409944"/>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cxnSp>
        <p:nvCxnSpPr>
          <p:cNvPr id="78" name="Shape 78"/>
          <p:cNvCxnSpPr/>
          <p:nvPr/>
        </p:nvCxnSpPr>
        <p:spPr>
          <a:xfrm>
            <a:off x="152400" y="1280159"/>
            <a:ext cx="8833103" cy="0"/>
          </a:xfrm>
          <a:prstGeom prst="straightConnector1">
            <a:avLst/>
          </a:prstGeom>
          <a:noFill/>
          <a:ln cap="flat" cmpd="sng" w="11425">
            <a:solidFill>
              <a:srgbClr val="1F3C72"/>
            </a:solidFill>
            <a:prstDash val="dash"/>
            <a:round/>
            <a:headEnd len="med" w="med" type="none"/>
            <a:tailEnd len="med" w="med" type="none"/>
          </a:ln>
        </p:spPr>
      </p:cxnSp>
      <p:sp>
        <p:nvSpPr>
          <p:cNvPr id="79" name="Shape 79"/>
          <p:cNvSpPr/>
          <p:nvPr/>
        </p:nvSpPr>
        <p:spPr>
          <a:xfrm>
            <a:off x="152400" y="155447"/>
            <a:ext cx="8833103" cy="6547104"/>
          </a:xfrm>
          <a:prstGeom prst="rect">
            <a:avLst/>
          </a:prstGeom>
          <a:noFill/>
          <a:ln cap="flat" cmpd="sng" w="9525">
            <a:solidFill>
              <a:srgbClr val="1F3C72"/>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80" name="Shape 80"/>
          <p:cNvSpPr txBox="1"/>
          <p:nvPr>
            <p:ph idx="3" type="body"/>
          </p:nvPr>
        </p:nvSpPr>
        <p:spPr>
          <a:xfrm>
            <a:off x="301752" y="2471383"/>
            <a:ext cx="4041648" cy="3818403"/>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81" name="Shape 81"/>
          <p:cNvSpPr txBox="1"/>
          <p:nvPr>
            <p:ph idx="4" type="body"/>
          </p:nvPr>
        </p:nvSpPr>
        <p:spPr>
          <a:xfrm>
            <a:off x="4800600" y="2471383"/>
            <a:ext cx="4038599" cy="3822191"/>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82" name="Shape 82"/>
          <p:cNvSpPr/>
          <p:nvPr/>
        </p:nvSpPr>
        <p:spPr>
          <a:xfrm>
            <a:off x="4267200" y="956036"/>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83" name="Shape 83"/>
          <p:cNvSpPr/>
          <p:nvPr/>
        </p:nvSpPr>
        <p:spPr>
          <a:xfrm>
            <a:off x="4361687" y="1050524"/>
            <a:ext cx="420624" cy="420624"/>
          </a:xfrm>
          <a:prstGeom prst="ellipse">
            <a:avLst/>
          </a:prstGeom>
          <a:solidFill>
            <a:srgbClr val="FFFFFF"/>
          </a:solidFill>
          <a:ln cap="rnd" cmpd="dbl" w="50800">
            <a:solidFill>
              <a:srgbClr val="1F3C7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84" name="Shape 84"/>
          <p:cNvSpPr txBox="1"/>
          <p:nvPr>
            <p:ph idx="12" type="sldNum"/>
          </p:nvPr>
        </p:nvSpPr>
        <p:spPr>
          <a:xfrm>
            <a:off x="4343400" y="1042416"/>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
        <p:nvSpPr>
          <p:cNvPr id="85" name="Shape 85"/>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1F3C72"/>
              </a:buClr>
              <a:buFont typeface="Georgia"/>
              <a:buNone/>
              <a:defRPr b="0" i="0" sz="3300" u="none" cap="none" strike="noStrike">
                <a:solidFill>
                  <a:srgbClr val="1F3C7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6" name="Shape 86"/>
        <p:cNvGrpSpPr/>
        <p:nvPr/>
      </p:nvGrpSpPr>
      <p:grpSpPr>
        <a:xfrm>
          <a:off x="0" y="0"/>
          <a:ext cx="0" cy="0"/>
          <a:chOff x="0" y="0"/>
          <a:chExt cx="0" cy="0"/>
        </a:xfrm>
      </p:grpSpPr>
      <p:sp>
        <p:nvSpPr>
          <p:cNvPr id="87" name="Shape 87"/>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1F3C72"/>
              </a:buClr>
              <a:buFont typeface="Georgia"/>
              <a:buNone/>
              <a:defRPr b="0" i="0" sz="3300" u="none" cap="none" strike="noStrike">
                <a:solidFill>
                  <a:srgbClr val="1F3C7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89" name="Shape 89"/>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90" name="Shape 90"/>
          <p:cNvSpPr txBox="1"/>
          <p:nvPr>
            <p:ph idx="12" type="sldNum"/>
          </p:nvPr>
        </p:nvSpPr>
        <p:spPr>
          <a:xfrm>
            <a:off x="4343400" y="1036020"/>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1" name="Shape 91"/>
        <p:cNvGrpSpPr/>
        <p:nvPr/>
      </p:nvGrpSpPr>
      <p:grpSpPr>
        <a:xfrm>
          <a:off x="0" y="0"/>
          <a:ext cx="0" cy="0"/>
          <a:chOff x="0" y="0"/>
          <a:chExt cx="0" cy="0"/>
        </a:xfrm>
      </p:grpSpPr>
      <p:sp>
        <p:nvSpPr>
          <p:cNvPr id="92" name="Shape 92"/>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3" name="Shape 93"/>
          <p:cNvSpPr/>
          <p:nvPr/>
        </p:nvSpPr>
        <p:spPr>
          <a:xfrm>
            <a:off x="0" y="0"/>
            <a:ext cx="9144000" cy="155448"/>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4" name="Shape 94"/>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5" name="Shape 95"/>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6" name="Shape 96"/>
          <p:cNvSpPr/>
          <p:nvPr/>
        </p:nvSpPr>
        <p:spPr>
          <a:xfrm>
            <a:off x="146304" y="639165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7" name="Shape 97"/>
          <p:cNvSpPr/>
          <p:nvPr/>
        </p:nvSpPr>
        <p:spPr>
          <a:xfrm>
            <a:off x="152400" y="158495"/>
            <a:ext cx="8833103" cy="6547104"/>
          </a:xfrm>
          <a:prstGeom prst="rect">
            <a:avLst/>
          </a:prstGeom>
          <a:noFill/>
          <a:ln cap="flat" cmpd="sng" w="9525">
            <a:solidFill>
              <a:srgbClr val="1F3C72"/>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8" name="Shape 98"/>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99" name="Shape 99"/>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00" name="Shape 100"/>
          <p:cNvSpPr txBox="1"/>
          <p:nvPr>
            <p:ph idx="12" type="sldNum"/>
          </p:nvPr>
        </p:nvSpPr>
        <p:spPr>
          <a:xfrm>
            <a:off x="4267200" y="6324600"/>
            <a:ext cx="609599"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FFFFFF"/>
                </a:solidFill>
                <a:latin typeface="Georgia"/>
                <a:ea typeface="Georgia"/>
                <a:cs typeface="Georgia"/>
                <a:sym typeface="Georgi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1" name="Shape 101"/>
        <p:cNvGrpSpPr/>
        <p:nvPr/>
      </p:nvGrpSpPr>
      <p:grpSpPr>
        <a:xfrm>
          <a:off x="0" y="0"/>
          <a:ext cx="0" cy="0"/>
          <a:chOff x="0" y="0"/>
          <a:chExt cx="0" cy="0"/>
        </a:xfrm>
      </p:grpSpPr>
      <p:sp>
        <p:nvSpPr>
          <p:cNvPr id="102" name="Shape 102"/>
          <p:cNvSpPr/>
          <p:nvPr/>
        </p:nvSpPr>
        <p:spPr>
          <a:xfrm>
            <a:off x="152400" y="152400"/>
            <a:ext cx="8833103" cy="304799"/>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3" name="Shape 103"/>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4" name="Shape 104"/>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5" name="Shape 105"/>
          <p:cNvSpPr/>
          <p:nvPr/>
        </p:nvSpPr>
        <p:spPr>
          <a:xfrm>
            <a:off x="0" y="0"/>
            <a:ext cx="9144000" cy="118872"/>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6" name="Shape 106"/>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7" name="Shape 107"/>
          <p:cNvSpPr/>
          <p:nvPr/>
        </p:nvSpPr>
        <p:spPr>
          <a:xfrm>
            <a:off x="152400" y="609600"/>
            <a:ext cx="2743199" cy="58674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08" name="Shape 108"/>
          <p:cNvSpPr txBox="1"/>
          <p:nvPr>
            <p:ph type="title"/>
          </p:nvPr>
        </p:nvSpPr>
        <p:spPr>
          <a:xfrm>
            <a:off x="381000" y="914400"/>
            <a:ext cx="2362200" cy="990599"/>
          </a:xfrm>
          <a:prstGeom prst="rect">
            <a:avLst/>
          </a:prstGeom>
          <a:noFill/>
          <a:ln>
            <a:noFill/>
          </a:ln>
        </p:spPr>
        <p:txBody>
          <a:bodyPr anchorCtr="0" anchor="b" bIns="91425" lIns="91425" rIns="91425" tIns="91425"/>
          <a:lstStyle>
            <a:lvl1pPr indent="0" lvl="0" marL="0" marR="0" rtl="0" algn="l">
              <a:spcBef>
                <a:spcPts val="0"/>
              </a:spcBef>
              <a:buClr>
                <a:srgbClr val="FFFFFF"/>
              </a:buClr>
              <a:buFont typeface="Georgia"/>
              <a:buNone/>
              <a:defRPr b="1" i="0" sz="2200" u="none" cap="none" strike="noStrike">
                <a:solidFill>
                  <a:srgbClr val="FFFFFF"/>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381000" y="1981200"/>
            <a:ext cx="2362200" cy="4144963"/>
          </a:xfrm>
          <a:prstGeom prst="rect">
            <a:avLst/>
          </a:prstGeom>
          <a:noFill/>
          <a:ln>
            <a:noFill/>
          </a:ln>
        </p:spPr>
        <p:txBody>
          <a:bodyPr anchorCtr="0" anchor="t" bIns="91425" lIns="91425" rIns="91425" tIns="91425"/>
          <a:lstStyle>
            <a:lvl1pPr indent="0" lvl="0" marL="0" marR="0" rtl="0" algn="l">
              <a:spcBef>
                <a:spcPts val="320"/>
              </a:spcBef>
              <a:spcAft>
                <a:spcPts val="1000"/>
              </a:spcAft>
              <a:buClr>
                <a:schemeClr val="accent1"/>
              </a:buClr>
              <a:buFont typeface="Noto Sans Symbols"/>
              <a:buNone/>
              <a:defRPr b="0" i="0" sz="1600" u="none" cap="none" strike="noStrike">
                <a:solidFill>
                  <a:srgbClr val="FFFFFF"/>
                </a:solidFill>
                <a:latin typeface="Georgia"/>
                <a:ea typeface="Georgia"/>
                <a:cs typeface="Georgia"/>
                <a:sym typeface="Georgia"/>
              </a:defRPr>
            </a:lvl1pPr>
            <a:lvl2pPr indent="-281940" lvl="1" marL="548640" marR="0" rtl="0" algn="l">
              <a:spcBef>
                <a:spcPts val="240"/>
              </a:spcBef>
              <a:buClr>
                <a:schemeClr val="accent2"/>
              </a:buClr>
              <a:buFont typeface="Noto Sans Symbols"/>
              <a:buNone/>
              <a:defRPr b="0" i="0" sz="1200" u="none" cap="none" strike="noStrike">
                <a:solidFill>
                  <a:schemeClr val="dk2"/>
                </a:solidFill>
                <a:latin typeface="Georgia"/>
                <a:ea typeface="Georgia"/>
                <a:cs typeface="Georgia"/>
                <a:sym typeface="Georgia"/>
              </a:defRPr>
            </a:lvl2pPr>
            <a:lvl3pPr indent="-238760" lvl="2" marL="822960" marR="0" rtl="0" algn="l">
              <a:spcBef>
                <a:spcPts val="200"/>
              </a:spcBef>
              <a:buClr>
                <a:schemeClr val="accent3"/>
              </a:buClr>
              <a:buFont typeface="Noto Sans Symbols"/>
              <a:buNone/>
              <a:defRPr b="0" i="0" sz="1000" u="none" cap="none" strike="noStrike">
                <a:solidFill>
                  <a:schemeClr val="dk1"/>
                </a:solidFill>
                <a:latin typeface="Georgia"/>
                <a:ea typeface="Georgia"/>
                <a:cs typeface="Georgia"/>
                <a:sym typeface="Georgia"/>
              </a:defRPr>
            </a:lvl3pPr>
            <a:lvl4pPr indent="-233680" lvl="3" marL="1097280" marR="0" rtl="0" algn="l">
              <a:spcBef>
                <a:spcPts val="180"/>
              </a:spcBef>
              <a:buClr>
                <a:schemeClr val="accent4"/>
              </a:buClr>
              <a:buFont typeface="Noto Sans Symbols"/>
              <a:buNone/>
              <a:defRPr b="0" i="0" sz="900" u="none" cap="none" strike="noStrike">
                <a:solidFill>
                  <a:schemeClr val="dk2"/>
                </a:solidFill>
                <a:latin typeface="Georgia"/>
                <a:ea typeface="Georgia"/>
                <a:cs typeface="Georgia"/>
                <a:sym typeface="Georgia"/>
              </a:defRPr>
            </a:lvl4pPr>
            <a:lvl5pPr indent="-228600" lvl="4" marL="1371600" marR="0" rtl="0" algn="l">
              <a:spcBef>
                <a:spcPts val="180"/>
              </a:spcBef>
              <a:buClr>
                <a:schemeClr val="accent5"/>
              </a:buClr>
              <a:buFont typeface="Georgia"/>
              <a:buNone/>
              <a:defRPr b="0" i="0" sz="9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10" name="Shape 110"/>
          <p:cNvSpPr/>
          <p:nvPr/>
        </p:nvSpPr>
        <p:spPr>
          <a:xfrm>
            <a:off x="152400" y="152400"/>
            <a:ext cx="8833103" cy="6547104"/>
          </a:xfrm>
          <a:prstGeom prst="rect">
            <a:avLst/>
          </a:prstGeom>
          <a:noFill/>
          <a:ln cap="flat" cmpd="sng" w="9525">
            <a:solidFill>
              <a:srgbClr val="1F3C72"/>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cxnSp>
        <p:nvCxnSpPr>
          <p:cNvPr id="111" name="Shape 111"/>
          <p:cNvCxnSpPr/>
          <p:nvPr/>
        </p:nvCxnSpPr>
        <p:spPr>
          <a:xfrm>
            <a:off x="152400" y="533400"/>
            <a:ext cx="8833103" cy="0"/>
          </a:xfrm>
          <a:prstGeom prst="straightConnector1">
            <a:avLst/>
          </a:prstGeom>
          <a:noFill/>
          <a:ln cap="flat" cmpd="sng" w="11425">
            <a:solidFill>
              <a:srgbClr val="1F3C72"/>
            </a:solidFill>
            <a:prstDash val="dash"/>
            <a:round/>
            <a:headEnd len="med" w="med" type="none"/>
            <a:tailEnd len="med" w="med" type="none"/>
          </a:ln>
        </p:spPr>
      </p:cxnSp>
      <p:sp>
        <p:nvSpPr>
          <p:cNvPr id="112" name="Shape 112"/>
          <p:cNvSpPr txBox="1"/>
          <p:nvPr>
            <p:ph idx="2" type="body"/>
          </p:nvPr>
        </p:nvSpPr>
        <p:spPr>
          <a:xfrm>
            <a:off x="3124200" y="685800"/>
            <a:ext cx="5638800" cy="5410200"/>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13" name="Shape 113"/>
          <p:cNvSpPr/>
          <p:nvPr/>
        </p:nvSpPr>
        <p:spPr>
          <a:xfrm>
            <a:off x="1295400" y="228600"/>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14" name="Shape 114"/>
          <p:cNvSpPr/>
          <p:nvPr/>
        </p:nvSpPr>
        <p:spPr>
          <a:xfrm>
            <a:off x="1389887" y="323087"/>
            <a:ext cx="420624" cy="420624"/>
          </a:xfrm>
          <a:prstGeom prst="ellipse">
            <a:avLst/>
          </a:prstGeom>
          <a:solidFill>
            <a:srgbClr val="FFFFFF"/>
          </a:solidFill>
          <a:ln cap="rnd" cmpd="dbl" w="50800">
            <a:solidFill>
              <a:srgbClr val="1F3C7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15" name="Shape 115"/>
          <p:cNvSpPr txBox="1"/>
          <p:nvPr>
            <p:ph idx="12" type="sldNum"/>
          </p:nvPr>
        </p:nvSpPr>
        <p:spPr>
          <a:xfrm>
            <a:off x="1371600" y="312737"/>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
        <p:nvSpPr>
          <p:cNvPr id="116" name="Shape 116"/>
          <p:cNvSpPr/>
          <p:nvPr/>
        </p:nvSpPr>
        <p:spPr>
          <a:xfrm>
            <a:off x="149352" y="638838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17" name="Shape 117"/>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18" name="Shape 118"/>
          <p:cNvSpPr txBox="1"/>
          <p:nvPr>
            <p:ph idx="11" type="ftr"/>
          </p:nvPr>
        </p:nvSpPr>
        <p:spPr>
          <a:xfrm>
            <a:off x="301752" y="6410848"/>
            <a:ext cx="3383280"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9" name="Shape 119"/>
        <p:cNvGrpSpPr/>
        <p:nvPr/>
      </p:nvGrpSpPr>
      <p:grpSpPr>
        <a:xfrm>
          <a:off x="0" y="0"/>
          <a:ext cx="0" cy="0"/>
          <a:chOff x="0" y="0"/>
          <a:chExt cx="0" cy="0"/>
        </a:xfrm>
      </p:grpSpPr>
      <p:cxnSp>
        <p:nvCxnSpPr>
          <p:cNvPr id="120" name="Shape 120"/>
          <p:cNvCxnSpPr/>
          <p:nvPr/>
        </p:nvCxnSpPr>
        <p:spPr>
          <a:xfrm>
            <a:off x="152400" y="533400"/>
            <a:ext cx="8833103" cy="0"/>
          </a:xfrm>
          <a:prstGeom prst="straightConnector1">
            <a:avLst/>
          </a:prstGeom>
          <a:noFill/>
          <a:ln cap="flat" cmpd="sng" w="11425">
            <a:solidFill>
              <a:srgbClr val="1F3C72"/>
            </a:solidFill>
            <a:prstDash val="dash"/>
            <a:round/>
            <a:headEnd len="med" w="med" type="none"/>
            <a:tailEnd len="med" w="med" type="none"/>
          </a:ln>
        </p:spPr>
      </p:cxnSp>
      <p:sp>
        <p:nvSpPr>
          <p:cNvPr id="121" name="Shape 121"/>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2" name="Shape 122"/>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3" name="Shape 123"/>
          <p:cNvSpPr/>
          <p:nvPr/>
        </p:nvSpPr>
        <p:spPr>
          <a:xfrm>
            <a:off x="0" y="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4" name="Shape 124"/>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5" name="Shape 125"/>
          <p:cNvSpPr/>
          <p:nvPr/>
        </p:nvSpPr>
        <p:spPr>
          <a:xfrm>
            <a:off x="152400" y="152400"/>
            <a:ext cx="8833103" cy="30175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6" name="Shape 126"/>
          <p:cNvSpPr/>
          <p:nvPr/>
        </p:nvSpPr>
        <p:spPr>
          <a:xfrm>
            <a:off x="152400" y="609600"/>
            <a:ext cx="2743199" cy="58674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27" name="Shape 127"/>
          <p:cNvSpPr/>
          <p:nvPr/>
        </p:nvSpPr>
        <p:spPr>
          <a:xfrm>
            <a:off x="152400" y="155447"/>
            <a:ext cx="8833103" cy="6547104"/>
          </a:xfrm>
          <a:prstGeom prst="rect">
            <a:avLst/>
          </a:prstGeom>
          <a:noFill/>
          <a:ln cap="flat" cmpd="sng" w="9525">
            <a:solidFill>
              <a:srgbClr val="1F3C72"/>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8" name="Shape 128"/>
          <p:cNvSpPr/>
          <p:nvPr/>
        </p:nvSpPr>
        <p:spPr>
          <a:xfrm>
            <a:off x="1295400" y="228600"/>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29" name="Shape 129"/>
          <p:cNvSpPr/>
          <p:nvPr/>
        </p:nvSpPr>
        <p:spPr>
          <a:xfrm>
            <a:off x="1389887" y="323087"/>
            <a:ext cx="420624" cy="420624"/>
          </a:xfrm>
          <a:prstGeom prst="ellipse">
            <a:avLst/>
          </a:prstGeom>
          <a:solidFill>
            <a:srgbClr val="FFFFFF"/>
          </a:solidFill>
          <a:ln cap="rnd" cmpd="dbl" w="50800">
            <a:solidFill>
              <a:srgbClr val="1F3C7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30" name="Shape 130"/>
          <p:cNvSpPr txBox="1"/>
          <p:nvPr>
            <p:ph idx="12" type="sldNum"/>
          </p:nvPr>
        </p:nvSpPr>
        <p:spPr>
          <a:xfrm>
            <a:off x="1371600" y="312737"/>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1F3C72"/>
                </a:solidFill>
                <a:latin typeface="Georgia"/>
                <a:ea typeface="Georgia"/>
                <a:cs typeface="Georgia"/>
                <a:sym typeface="Georgia"/>
              </a:rPr>
              <a:t>‹#›</a:t>
            </a:fld>
          </a:p>
        </p:txBody>
      </p:sp>
      <p:sp>
        <p:nvSpPr>
          <p:cNvPr id="131" name="Shape 131"/>
          <p:cNvSpPr txBox="1"/>
          <p:nvPr>
            <p:ph type="title"/>
          </p:nvPr>
        </p:nvSpPr>
        <p:spPr>
          <a:xfrm>
            <a:off x="3000375" y="5029200"/>
            <a:ext cx="5867400" cy="1219199"/>
          </a:xfrm>
          <a:prstGeom prst="rect">
            <a:avLst/>
          </a:prstGeom>
          <a:noFill/>
          <a:ln>
            <a:noFill/>
          </a:ln>
        </p:spPr>
        <p:txBody>
          <a:bodyPr anchorCtr="0" anchor="t" bIns="91425" lIns="91425" rIns="91425" tIns="91425"/>
          <a:lstStyle>
            <a:lvl1pPr indent="0" lvl="0" marL="0" marR="0" rtl="0" algn="l">
              <a:spcBef>
                <a:spcPts val="0"/>
              </a:spcBef>
              <a:buClr>
                <a:schemeClr val="dk2"/>
              </a:buClr>
              <a:buFont typeface="Georgia"/>
              <a:buNone/>
              <a:defRPr b="1" i="0" sz="2400" u="none" cap="none" strike="noStrike">
                <a:solidFill>
                  <a:schemeClr val="dk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2" name="Shape 132"/>
          <p:cNvSpPr/>
          <p:nvPr>
            <p:ph idx="2" type="pic"/>
          </p:nvPr>
        </p:nvSpPr>
        <p:spPr>
          <a:xfrm>
            <a:off x="3000375" y="609600"/>
            <a:ext cx="5867400" cy="4267199"/>
          </a:xfrm>
          <a:prstGeom prst="rect">
            <a:avLst/>
          </a:prstGeom>
          <a:noFill/>
          <a:ln>
            <a:noFill/>
          </a:ln>
        </p:spPr>
        <p:txBody>
          <a:bodyPr anchorCtr="0" anchor="t" bIns="91425" lIns="91425" rIns="91425" tIns="91425"/>
          <a:lstStyle>
            <a:lvl1pPr indent="0" lvl="0" marL="0" marR="0" rtl="0" algn="l">
              <a:spcBef>
                <a:spcPts val="640"/>
              </a:spcBef>
              <a:buClr>
                <a:schemeClr val="accent1"/>
              </a:buClr>
              <a:buFont typeface="Noto Sans Symbols"/>
              <a:buNone/>
              <a:defRPr b="0" i="0" sz="32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33" name="Shape 133"/>
          <p:cNvSpPr txBox="1"/>
          <p:nvPr>
            <p:ph idx="1" type="body"/>
          </p:nvPr>
        </p:nvSpPr>
        <p:spPr>
          <a:xfrm>
            <a:off x="381000" y="990600"/>
            <a:ext cx="2438399" cy="5257799"/>
          </a:xfrm>
          <a:prstGeom prst="rect">
            <a:avLst/>
          </a:prstGeom>
          <a:noFill/>
          <a:ln>
            <a:noFill/>
          </a:ln>
        </p:spPr>
        <p:txBody>
          <a:bodyPr anchorCtr="0" anchor="t" bIns="91425" lIns="91425" rIns="91425" tIns="91425"/>
          <a:lstStyle>
            <a:lvl1pPr indent="0" lvl="0" marL="0" marR="0" rtl="0" algn="l">
              <a:spcBef>
                <a:spcPts val="320"/>
              </a:spcBef>
              <a:spcAft>
                <a:spcPts val="1000"/>
              </a:spcAft>
              <a:buClr>
                <a:schemeClr val="accent1"/>
              </a:buClr>
              <a:buFont typeface="Noto Sans Symbols"/>
              <a:buNone/>
              <a:defRPr b="0" i="0" sz="1600" u="none" cap="none" strike="noStrike">
                <a:solidFill>
                  <a:srgbClr val="FFFFFF"/>
                </a:solidFill>
                <a:latin typeface="Georgia"/>
                <a:ea typeface="Georgia"/>
                <a:cs typeface="Georgia"/>
                <a:sym typeface="Georgia"/>
              </a:defRPr>
            </a:lvl1pPr>
            <a:lvl2pPr indent="-228600" lvl="1" marL="548640" marR="0" rtl="0" algn="l">
              <a:spcBef>
                <a:spcPts val="240"/>
              </a:spcBef>
              <a:buClr>
                <a:schemeClr val="accent2"/>
              </a:buClr>
              <a:buSzPct val="70000"/>
              <a:buFont typeface="Noto Sans Symbols"/>
              <a:buChar char="○"/>
              <a:defRPr b="0" i="0" sz="1200" u="none" cap="none" strike="noStrike">
                <a:solidFill>
                  <a:schemeClr val="dk2"/>
                </a:solidFill>
                <a:latin typeface="Georgia"/>
                <a:ea typeface="Georgia"/>
                <a:cs typeface="Georgia"/>
                <a:sym typeface="Georgia"/>
              </a:defRPr>
            </a:lvl2pPr>
            <a:lvl3pPr indent="-191135" lvl="2" marL="822960" marR="0" rtl="0" algn="l">
              <a:spcBef>
                <a:spcPts val="200"/>
              </a:spcBef>
              <a:buClr>
                <a:schemeClr val="accent3"/>
              </a:buClr>
              <a:buSzPct val="75000"/>
              <a:buFont typeface="Noto Sans Symbols"/>
              <a:buChar char="•"/>
              <a:defRPr b="0" i="0" sz="1000" u="none" cap="none" strike="noStrike">
                <a:solidFill>
                  <a:schemeClr val="dk1"/>
                </a:solidFill>
                <a:latin typeface="Georgia"/>
                <a:ea typeface="Georgia"/>
                <a:cs typeface="Georgia"/>
                <a:sym typeface="Georgia"/>
              </a:defRPr>
            </a:lvl3pPr>
            <a:lvl4pPr indent="-193675" lvl="3" marL="1097280" marR="0" rtl="0" algn="l">
              <a:spcBef>
                <a:spcPts val="180"/>
              </a:spcBef>
              <a:buClr>
                <a:schemeClr val="accent4"/>
              </a:buClr>
              <a:buSzPct val="70000"/>
              <a:buFont typeface="Noto Sans Symbols"/>
              <a:buChar char="•"/>
              <a:defRPr b="0" i="0" sz="900" u="none" cap="none" strike="noStrike">
                <a:solidFill>
                  <a:schemeClr val="dk2"/>
                </a:solidFill>
                <a:latin typeface="Georgia"/>
                <a:ea typeface="Georgia"/>
                <a:cs typeface="Georgia"/>
                <a:sym typeface="Georgia"/>
              </a:defRPr>
            </a:lvl4pPr>
            <a:lvl5pPr indent="-171450" lvl="4" marL="1371600" marR="0" rtl="0" algn="l">
              <a:spcBef>
                <a:spcPts val="180"/>
              </a:spcBef>
              <a:buClr>
                <a:schemeClr val="accent5"/>
              </a:buClr>
              <a:buSzPct val="100000"/>
              <a:buFont typeface="Georgia"/>
              <a:buChar char="•"/>
              <a:defRPr b="0" i="0" sz="9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34" name="Shape 134"/>
          <p:cNvSpPr/>
          <p:nvPr/>
        </p:nvSpPr>
        <p:spPr>
          <a:xfrm>
            <a:off x="149352" y="638838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35" name="Shape 135"/>
          <p:cNvSpPr txBox="1"/>
          <p:nvPr>
            <p:ph idx="10" type="dt"/>
          </p:nvPr>
        </p:nvSpPr>
        <p:spPr>
          <a:xfrm>
            <a:off x="5788151"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36" name="Shape 136"/>
          <p:cNvSpPr txBox="1"/>
          <p:nvPr>
            <p:ph idx="11" type="ftr"/>
          </p:nvPr>
        </p:nvSpPr>
        <p:spPr>
          <a:xfrm>
            <a:off x="301752" y="6410848"/>
            <a:ext cx="3584447"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 name="Shape 7"/>
          <p:cNvSpPr/>
          <p:nvPr/>
        </p:nvSpPr>
        <p:spPr>
          <a:xfrm>
            <a:off x="0" y="0"/>
            <a:ext cx="9144000" cy="1393371"/>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8" name="Shape 8"/>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 name="Shape 9"/>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 name="Shape 10"/>
          <p:cNvSpPr/>
          <p:nvPr/>
        </p:nvSpPr>
        <p:spPr>
          <a:xfrm>
            <a:off x="149352" y="638838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1" name="Shape 11"/>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2" name="Shape 12"/>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3" name="Shape 13"/>
          <p:cNvSpPr/>
          <p:nvPr/>
        </p:nvSpPr>
        <p:spPr>
          <a:xfrm>
            <a:off x="152400" y="155447"/>
            <a:ext cx="8833103" cy="6547104"/>
          </a:xfrm>
          <a:prstGeom prst="rect">
            <a:avLst/>
          </a:prstGeom>
          <a:noFill/>
          <a:ln cap="flat" cmpd="sng" w="9525">
            <a:solidFill>
              <a:srgbClr val="1F3C72"/>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cxnSp>
        <p:nvCxnSpPr>
          <p:cNvPr id="14" name="Shape 14"/>
          <p:cNvCxnSpPr/>
          <p:nvPr/>
        </p:nvCxnSpPr>
        <p:spPr>
          <a:xfrm>
            <a:off x="152400" y="1276742"/>
            <a:ext cx="8833103" cy="0"/>
          </a:xfrm>
          <a:prstGeom prst="straightConnector1">
            <a:avLst/>
          </a:prstGeom>
          <a:noFill/>
          <a:ln cap="flat" cmpd="sng" w="9525">
            <a:solidFill>
              <a:srgbClr val="1F3C72"/>
            </a:solidFill>
            <a:prstDash val="dash"/>
            <a:round/>
            <a:headEnd len="med" w="med" type="none"/>
            <a:tailEnd len="med" w="med" type="none"/>
          </a:ln>
        </p:spPr>
      </p:cxnSp>
      <p:sp>
        <p:nvSpPr>
          <p:cNvPr id="15" name="Shape 15"/>
          <p:cNvSpPr/>
          <p:nvPr/>
        </p:nvSpPr>
        <p:spPr>
          <a:xfrm>
            <a:off x="4267200" y="956036"/>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6" name="Shape 16"/>
          <p:cNvSpPr/>
          <p:nvPr/>
        </p:nvSpPr>
        <p:spPr>
          <a:xfrm>
            <a:off x="4361687" y="1050524"/>
            <a:ext cx="420624" cy="420624"/>
          </a:xfrm>
          <a:prstGeom prst="ellipse">
            <a:avLst/>
          </a:prstGeom>
          <a:solidFill>
            <a:srgbClr val="FFFFFF"/>
          </a:solidFill>
          <a:ln cap="rnd" cmpd="dbl" w="50800">
            <a:solidFill>
              <a:srgbClr val="1F3C7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7" name="Shape 17"/>
          <p:cNvSpPr txBox="1"/>
          <p:nvPr>
            <p:ph idx="12" type="sldNum"/>
          </p:nvPr>
        </p:nvSpPr>
        <p:spPr>
          <a:xfrm>
            <a:off x="4343400" y="1040174"/>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b="0" lang="en-US" sz="1600" u="none">
                <a:solidFill>
                  <a:srgbClr val="1F3C72"/>
                </a:solidFill>
                <a:latin typeface="Georgia"/>
                <a:ea typeface="Georgia"/>
                <a:cs typeface="Georgia"/>
                <a:sym typeface="Georgia"/>
              </a:rPr>
              <a:t>‹#›</a:t>
            </a:fld>
          </a:p>
        </p:txBody>
      </p:sp>
      <p:sp>
        <p:nvSpPr>
          <p:cNvPr id="18" name="Shape 18"/>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1F3C72"/>
              </a:buClr>
              <a:buFont typeface="Georgia"/>
              <a:buNone/>
              <a:defRPr b="0" i="0" sz="3300" u="none" cap="none" strike="noStrike">
                <a:solidFill>
                  <a:srgbClr val="1F3C7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301752" y="1524000"/>
            <a:ext cx="8534399" cy="4599431"/>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49D0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D6B327"/>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6685BE"/>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8.png"/><Relationship Id="rId4"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1F3C72"/>
              </a:buClr>
              <a:buSzPct val="25000"/>
              <a:buFont typeface="Georgia"/>
              <a:buNone/>
            </a:pPr>
            <a:r>
              <a:rPr b="0" i="0" lang="en-US" sz="2400" u="none" cap="none" strike="noStrike">
                <a:solidFill>
                  <a:srgbClr val="1F3C72"/>
                </a:solidFill>
                <a:latin typeface="Georgia"/>
                <a:ea typeface="Georgia"/>
                <a:cs typeface="Georgia"/>
                <a:sym typeface="Georgia"/>
              </a:rPr>
              <a:t>Senior Project Final Presentation</a:t>
            </a:r>
            <a:br>
              <a:rPr b="0" i="0" lang="en-US" sz="2400" u="none" cap="none" strike="noStrike">
                <a:solidFill>
                  <a:srgbClr val="1F3C72"/>
                </a:solidFill>
                <a:latin typeface="Georgia"/>
                <a:ea typeface="Georgia"/>
                <a:cs typeface="Georgia"/>
                <a:sym typeface="Georgia"/>
              </a:rPr>
            </a:br>
            <a:r>
              <a:rPr b="0" i="0" lang="en-US" sz="2400" u="none" cap="none" strike="noStrike">
                <a:solidFill>
                  <a:srgbClr val="1F3C72"/>
                </a:solidFill>
                <a:latin typeface="Georgia"/>
                <a:ea typeface="Georgia"/>
                <a:cs typeface="Georgia"/>
                <a:sym typeface="Georgia"/>
              </a:rPr>
              <a:t>Spring 2016</a:t>
            </a:r>
          </a:p>
        </p:txBody>
      </p:sp>
      <p:sp>
        <p:nvSpPr>
          <p:cNvPr id="163" name="Shape 163"/>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ctr">
              <a:lnSpc>
                <a:spcPct val="90000"/>
              </a:lnSpc>
              <a:spcBef>
                <a:spcPts val="0"/>
              </a:spcBef>
              <a:spcAft>
                <a:spcPts val="0"/>
              </a:spcAft>
              <a:buClr>
                <a:schemeClr val="accent1"/>
              </a:buClr>
              <a:buSzPct val="25000"/>
              <a:buFont typeface="Noto Sans Symbols"/>
              <a:buNone/>
            </a:pPr>
            <a:r>
              <a:rPr b="0" i="0" lang="en-US" sz="2800" u="none" cap="none" strike="noStrike">
                <a:solidFill>
                  <a:srgbClr val="FFFFFF"/>
                </a:solidFill>
                <a:latin typeface="Georgia"/>
                <a:ea typeface="Georgia"/>
                <a:cs typeface="Georgia"/>
                <a:sym typeface="Georgia"/>
              </a:rPr>
              <a:t>Registration System 1.0</a:t>
            </a:r>
          </a:p>
          <a:p>
            <a:pPr indent="-274320" lvl="0" marL="274320" marR="0" rtl="0" algn="ctr">
              <a:lnSpc>
                <a:spcPct val="90000"/>
              </a:lnSpc>
              <a:spcBef>
                <a:spcPts val="560"/>
              </a:spcBef>
              <a:spcAft>
                <a:spcPts val="0"/>
              </a:spcAft>
              <a:buClr>
                <a:schemeClr val="accent1"/>
              </a:buClr>
              <a:buSzPct val="25000"/>
              <a:buFont typeface="Noto Sans Symbols"/>
              <a:buNone/>
            </a:pPr>
            <a:r>
              <a:rPr b="0" i="0" lang="en-US" sz="2800" u="none" cap="none" strike="noStrike">
                <a:solidFill>
                  <a:srgbClr val="FFFFFF"/>
                </a:solidFill>
                <a:latin typeface="Georgia"/>
                <a:ea typeface="Georgia"/>
                <a:cs typeface="Georgia"/>
                <a:sym typeface="Georgia"/>
              </a:rPr>
              <a:t>Team Members: </a:t>
            </a:r>
            <a:r>
              <a:rPr lang="en-US" sz="2800">
                <a:solidFill>
                  <a:srgbClr val="FFFFFF"/>
                </a:solidFill>
              </a:rPr>
              <a:t>Wayne Curling</a:t>
            </a:r>
            <a:r>
              <a:rPr b="0" i="0" lang="en-US" sz="2800" u="none" cap="none" strike="noStrike">
                <a:solidFill>
                  <a:srgbClr val="FFFFFF"/>
                </a:solidFill>
                <a:latin typeface="Georgia"/>
                <a:ea typeface="Georgia"/>
                <a:cs typeface="Georgia"/>
                <a:sym typeface="Georgia"/>
              </a:rPr>
              <a:t>, </a:t>
            </a:r>
            <a:r>
              <a:rPr lang="en-US" sz="2800">
                <a:solidFill>
                  <a:srgbClr val="FFFFFF"/>
                </a:solidFill>
              </a:rPr>
              <a:t>Eduardo Guerra</a:t>
            </a:r>
          </a:p>
          <a:p>
            <a:pPr indent="-274320" lvl="0" marL="274320" marR="0" rtl="0" algn="ctr">
              <a:lnSpc>
                <a:spcPct val="90000"/>
              </a:lnSpc>
              <a:spcBef>
                <a:spcPts val="560"/>
              </a:spcBef>
              <a:spcAft>
                <a:spcPts val="0"/>
              </a:spcAft>
              <a:buClr>
                <a:schemeClr val="accent1"/>
              </a:buClr>
              <a:buSzPct val="25000"/>
              <a:buFont typeface="Noto Sans Symbols"/>
              <a:buNone/>
            </a:pPr>
            <a:r>
              <a:rPr b="0" i="0" lang="en-US" sz="2800" u="none" cap="none" strike="noStrike">
                <a:solidFill>
                  <a:srgbClr val="FFFFFF"/>
                </a:solidFill>
                <a:latin typeface="Georgia"/>
                <a:ea typeface="Georgia"/>
                <a:cs typeface="Georgia"/>
                <a:sym typeface="Georgia"/>
              </a:rPr>
              <a:t>Product Owner: Kip Irvine</a:t>
            </a:r>
          </a:p>
          <a:p>
            <a:pPr indent="-274320" lvl="0" marL="274320" marR="0" rtl="0" algn="ctr">
              <a:lnSpc>
                <a:spcPct val="90000"/>
              </a:lnSpc>
              <a:spcBef>
                <a:spcPts val="560"/>
              </a:spcBef>
              <a:spcAft>
                <a:spcPts val="0"/>
              </a:spcAft>
              <a:buClr>
                <a:schemeClr val="accent1"/>
              </a:buClr>
              <a:buSzPct val="25000"/>
              <a:buFont typeface="Noto Sans Symbols"/>
              <a:buNone/>
            </a:pPr>
            <a:r>
              <a:rPr b="0" i="0" lang="en-US" sz="2800" u="none" cap="none" strike="noStrike">
                <a:solidFill>
                  <a:srgbClr val="FFFFFF"/>
                </a:solidFill>
                <a:latin typeface="Georgia"/>
                <a:ea typeface="Georgia"/>
                <a:cs typeface="Georgia"/>
                <a:sym typeface="Georgia"/>
              </a:rPr>
              <a:t>Instructor: Masoud Sadjadi</a:t>
            </a:r>
          </a:p>
          <a:p>
            <a:pPr indent="-274320" lvl="0" marL="274320" marR="0" rtl="0" algn="ctr">
              <a:lnSpc>
                <a:spcPct val="90000"/>
              </a:lnSpc>
              <a:spcBef>
                <a:spcPts val="560"/>
              </a:spcBef>
              <a:spcAft>
                <a:spcPts val="0"/>
              </a:spcAft>
              <a:buClr>
                <a:schemeClr val="accent1"/>
              </a:buClr>
              <a:buSzPct val="25000"/>
              <a:buFont typeface="Noto Sans Symbols"/>
              <a:buNone/>
            </a:pPr>
            <a:r>
              <a:t/>
            </a:r>
            <a:endParaRPr b="0" i="0" sz="2800" u="none" cap="none" strike="noStrike">
              <a:solidFill>
                <a:srgbClr val="FFFFFF"/>
              </a:solidFill>
              <a:latin typeface="Georgia"/>
              <a:ea typeface="Georgia"/>
              <a:cs typeface="Georgia"/>
              <a:sym typeface="Georgia"/>
            </a:endParaRPr>
          </a:p>
          <a:p>
            <a:pPr indent="-274320" lvl="0" marL="274320" marR="0" rtl="0" algn="ctr">
              <a:lnSpc>
                <a:spcPct val="90000"/>
              </a:lnSpc>
              <a:spcBef>
                <a:spcPts val="560"/>
              </a:spcBef>
              <a:spcAft>
                <a:spcPts val="0"/>
              </a:spcAft>
              <a:buClr>
                <a:schemeClr val="accent1"/>
              </a:buClr>
              <a:buSzPct val="25000"/>
              <a:buFont typeface="Noto Sans Symbols"/>
              <a:buNone/>
            </a:pPr>
            <a:r>
              <a:t/>
            </a:r>
            <a:endParaRPr b="0" i="0" sz="2800" u="none" cap="none" strike="noStrike">
              <a:solidFill>
                <a:srgbClr val="FFFFFF"/>
              </a:solidFill>
              <a:latin typeface="Georgia"/>
              <a:ea typeface="Georgia"/>
              <a:cs typeface="Georgia"/>
              <a:sym typeface="Georgia"/>
            </a:endParaRPr>
          </a:p>
          <a:p>
            <a:pPr indent="-274320" lvl="0" marL="274320" marR="0" rtl="0" algn="ctr">
              <a:lnSpc>
                <a:spcPct val="90000"/>
              </a:lnSpc>
              <a:spcBef>
                <a:spcPts val="560"/>
              </a:spcBef>
              <a:spcAft>
                <a:spcPts val="0"/>
              </a:spcAft>
              <a:buClr>
                <a:schemeClr val="accent1"/>
              </a:buClr>
              <a:buSzPct val="25000"/>
              <a:buFont typeface="Noto Sans Symbols"/>
              <a:buNone/>
            </a:pPr>
            <a:r>
              <a:rPr b="0" i="0" lang="en-US" sz="2800" u="none" cap="none" strike="noStrike">
                <a:solidFill>
                  <a:srgbClr val="FFFFFF"/>
                </a:solidFill>
                <a:latin typeface="Georgia"/>
                <a:ea typeface="Georgia"/>
                <a:cs typeface="Georgia"/>
                <a:sym typeface="Georgia"/>
              </a:rPr>
              <a:t>School of Computing and Information Sciences</a:t>
            </a:r>
          </a:p>
          <a:p>
            <a:pPr indent="-274320" lvl="0" marL="274320" marR="0" rtl="0" algn="ctr">
              <a:lnSpc>
                <a:spcPct val="90000"/>
              </a:lnSpc>
              <a:spcBef>
                <a:spcPts val="560"/>
              </a:spcBef>
              <a:spcAft>
                <a:spcPts val="0"/>
              </a:spcAft>
              <a:buClr>
                <a:schemeClr val="accent1"/>
              </a:buClr>
              <a:buSzPct val="25000"/>
              <a:buFont typeface="Noto Sans Symbols"/>
              <a:buNone/>
            </a:pPr>
            <a:r>
              <a:rPr b="0" i="0" lang="en-US" sz="2800" u="none" cap="none" strike="noStrike">
                <a:solidFill>
                  <a:srgbClr val="FFFFFF"/>
                </a:solidFill>
                <a:latin typeface="Georgia"/>
                <a:ea typeface="Georgia"/>
                <a:cs typeface="Georgia"/>
                <a:sym typeface="Georgia"/>
              </a:rPr>
              <a:t>Florida International University</a:t>
            </a:r>
          </a:p>
          <a:p>
            <a:pPr indent="-274320" lvl="0" marL="274320" marR="0" rtl="0" algn="ctr">
              <a:lnSpc>
                <a:spcPct val="90000"/>
              </a:lnSpc>
              <a:spcBef>
                <a:spcPts val="560"/>
              </a:spcBef>
              <a:buClr>
                <a:schemeClr val="accent1"/>
              </a:buClr>
              <a:buSzPct val="25000"/>
              <a:buFont typeface="Noto Sans Symbols"/>
              <a:buNone/>
            </a:pPr>
            <a:r>
              <a:rPr b="0" i="0" lang="en-US" sz="2800" u="none" cap="none" strike="noStrike">
                <a:solidFill>
                  <a:srgbClr val="FFFFFF"/>
                </a:solidFill>
                <a:latin typeface="Georgia"/>
                <a:ea typeface="Georgia"/>
                <a:cs typeface="Georgia"/>
                <a:sym typeface="Georgia"/>
              </a:rPr>
              <a:t>April 25</a:t>
            </a:r>
            <a:r>
              <a:rPr b="0" baseline="30000" i="0" lang="en-US" sz="2800" u="none" cap="none" strike="noStrike">
                <a:solidFill>
                  <a:srgbClr val="FFFFFF"/>
                </a:solidFill>
                <a:latin typeface="Georgia"/>
                <a:ea typeface="Georgia"/>
                <a:cs typeface="Georgia"/>
                <a:sym typeface="Georgia"/>
              </a:rPr>
              <a:t>th</a:t>
            </a:r>
            <a:r>
              <a:rPr b="0" i="0" lang="en-US" sz="2800" u="none" cap="none" strike="noStrike">
                <a:solidFill>
                  <a:srgbClr val="FFFFFF"/>
                </a:solidFill>
                <a:latin typeface="Georgia"/>
                <a:ea typeface="Georgia"/>
                <a:cs typeface="Georgia"/>
                <a:sym typeface="Georgia"/>
              </a:rPr>
              <a:t>, 2016</a:t>
            </a:r>
          </a:p>
        </p:txBody>
      </p:sp>
      <p:sp>
        <p:nvSpPr>
          <p:cNvPr id="164" name="Shape 164"/>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User Stories</a:t>
            </a:r>
          </a:p>
        </p:txBody>
      </p:sp>
      <p:sp>
        <p:nvSpPr>
          <p:cNvPr id="227" name="Shape 227"/>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28" name="Shape 228"/>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0" lvl="0" marL="0" rtl="0">
              <a:lnSpc>
                <a:spcPct val="150000"/>
              </a:lnSpc>
              <a:spcBef>
                <a:spcPts val="0"/>
              </a:spcBef>
              <a:buNone/>
            </a:pPr>
            <a:r>
              <a:t/>
            </a:r>
            <a:endParaRPr sz="2000">
              <a:solidFill>
                <a:srgbClr val="FFFFFF"/>
              </a:solidFill>
              <a:latin typeface="Trebuchet MS"/>
              <a:ea typeface="Trebuchet MS"/>
              <a:cs typeface="Trebuchet MS"/>
              <a:sym typeface="Trebuchet MS"/>
            </a:endParaRPr>
          </a:p>
          <a:p>
            <a:pPr indent="-355600" lvl="0" marL="457200" rtl="0">
              <a:lnSpc>
                <a:spcPct val="150000"/>
              </a:lnSpc>
              <a:spcBef>
                <a:spcPts val="0"/>
              </a:spcBef>
              <a:buClr>
                <a:srgbClr val="FFFFFF"/>
              </a:buClr>
              <a:buSzPct val="100000"/>
              <a:buFont typeface="Trebuchet MS"/>
            </a:pPr>
            <a:r>
              <a:rPr lang="en-US" sz="2000">
                <a:solidFill>
                  <a:srgbClr val="FFFFFF"/>
                </a:solidFill>
                <a:latin typeface="Trebuchet MS"/>
                <a:ea typeface="Trebuchet MS"/>
                <a:cs typeface="Trebuchet MS"/>
                <a:sym typeface="Trebuchet MS"/>
              </a:rPr>
              <a:t>User Story #677: Coach Modifies Account</a:t>
            </a:r>
          </a:p>
          <a:p>
            <a:pPr indent="-355600" lvl="0" marL="457200" rtl="0">
              <a:lnSpc>
                <a:spcPct val="150000"/>
              </a:lnSpc>
              <a:spcBef>
                <a:spcPts val="0"/>
              </a:spcBef>
              <a:buClr>
                <a:srgbClr val="FFFFFF"/>
              </a:buClr>
              <a:buSzPct val="100000"/>
              <a:buFont typeface="Trebuchet MS"/>
            </a:pPr>
            <a:r>
              <a:rPr lang="en-US" sz="2000">
                <a:solidFill>
                  <a:srgbClr val="FFFFFF"/>
                </a:solidFill>
                <a:latin typeface="Trebuchet MS"/>
                <a:ea typeface="Trebuchet MS"/>
                <a:cs typeface="Trebuchet MS"/>
                <a:sym typeface="Trebuchet MS"/>
              </a:rPr>
              <a:t>User Story #678: Coach Views/Modifies a Team</a:t>
            </a:r>
          </a:p>
          <a:p>
            <a:pPr indent="-355600" lvl="0" marL="457200" rtl="0">
              <a:lnSpc>
                <a:spcPct val="150000"/>
              </a:lnSpc>
              <a:spcBef>
                <a:spcPts val="0"/>
              </a:spcBef>
              <a:buClr>
                <a:srgbClr val="FFFFFF"/>
              </a:buClr>
              <a:buSzPct val="100000"/>
              <a:buFont typeface="Trebuchet MS"/>
            </a:pPr>
            <a:r>
              <a:rPr lang="en-US" sz="2000">
                <a:solidFill>
                  <a:srgbClr val="FFFFFF"/>
                </a:solidFill>
                <a:latin typeface="Trebuchet MS"/>
                <a:ea typeface="Trebuchet MS"/>
                <a:cs typeface="Trebuchet MS"/>
                <a:sym typeface="Trebuchet MS"/>
              </a:rPr>
              <a:t>User Story #679: Coach Adds a Participant</a:t>
            </a:r>
          </a:p>
          <a:p>
            <a:pPr indent="-355600" lvl="0" marL="457200" rtl="0">
              <a:lnSpc>
                <a:spcPct val="150000"/>
              </a:lnSpc>
              <a:spcBef>
                <a:spcPts val="0"/>
              </a:spcBef>
              <a:buClr>
                <a:srgbClr val="FFFFFF"/>
              </a:buClr>
              <a:buSzPct val="100000"/>
              <a:buFont typeface="Trebuchet MS"/>
            </a:pPr>
            <a:r>
              <a:rPr lang="en-US" sz="2000">
                <a:solidFill>
                  <a:srgbClr val="FFFFFF"/>
                </a:solidFill>
                <a:latin typeface="Trebuchet MS"/>
                <a:ea typeface="Trebuchet MS"/>
                <a:cs typeface="Trebuchet MS"/>
                <a:sym typeface="Trebuchet MS"/>
              </a:rPr>
              <a:t>User Story #687: Coach Creates a Team</a:t>
            </a:r>
          </a:p>
          <a:p>
            <a:pPr indent="-355600" lvl="0" marL="457200" rtl="0">
              <a:lnSpc>
                <a:spcPct val="150000"/>
              </a:lnSpc>
              <a:spcBef>
                <a:spcPts val="0"/>
              </a:spcBef>
              <a:buClr>
                <a:srgbClr val="FFFFFF"/>
              </a:buClr>
              <a:buSzPct val="100000"/>
              <a:buFont typeface="Trebuchet MS"/>
            </a:pPr>
            <a:r>
              <a:rPr lang="en-US" sz="2000">
                <a:solidFill>
                  <a:srgbClr val="FFFFFF"/>
                </a:solidFill>
                <a:latin typeface="Trebuchet MS"/>
                <a:ea typeface="Trebuchet MS"/>
                <a:cs typeface="Trebuchet MS"/>
                <a:sym typeface="Trebuchet MS"/>
              </a:rPr>
              <a:t>User Story #683: Administrator Views Administrators</a:t>
            </a:r>
          </a:p>
          <a:p>
            <a:pPr indent="-355600" lvl="0" marL="457200" rtl="0">
              <a:lnSpc>
                <a:spcPct val="150000"/>
              </a:lnSpc>
              <a:spcBef>
                <a:spcPts val="0"/>
              </a:spcBef>
              <a:buClr>
                <a:srgbClr val="FFFFFF"/>
              </a:buClr>
              <a:buSzPct val="100000"/>
              <a:buFont typeface="Trebuchet MS"/>
            </a:pPr>
            <a:r>
              <a:rPr lang="en-US" sz="2000">
                <a:solidFill>
                  <a:srgbClr val="FFFFFF"/>
                </a:solidFill>
                <a:latin typeface="Trebuchet MS"/>
                <a:ea typeface="Trebuchet MS"/>
                <a:cs typeface="Trebuchet MS"/>
                <a:sym typeface="Trebuchet MS"/>
              </a:rPr>
              <a:t>User Story #684: Administrator Views Teams</a:t>
            </a:r>
          </a:p>
          <a:p>
            <a:pPr indent="-355600" lvl="0" marL="457200" rtl="0">
              <a:lnSpc>
                <a:spcPct val="150000"/>
              </a:lnSpc>
              <a:spcBef>
                <a:spcPts val="0"/>
              </a:spcBef>
              <a:buClr>
                <a:srgbClr val="FFFFFF"/>
              </a:buClr>
              <a:buSzPct val="100000"/>
              <a:buFont typeface="Trebuchet MS"/>
            </a:pPr>
            <a:r>
              <a:rPr lang="en-US" sz="2000">
                <a:solidFill>
                  <a:srgbClr val="FFFFFF"/>
                </a:solidFill>
                <a:latin typeface="Trebuchet MS"/>
                <a:ea typeface="Trebuchet MS"/>
                <a:cs typeface="Trebuchet MS"/>
                <a:sym typeface="Trebuchet MS"/>
              </a:rPr>
              <a:t>User Story #718: Administrator Deletes Administrator</a:t>
            </a:r>
          </a:p>
          <a:p>
            <a:pPr indent="-355600" lvl="0" marL="457200" rtl="0">
              <a:lnSpc>
                <a:spcPct val="150000"/>
              </a:lnSpc>
              <a:spcBef>
                <a:spcPts val="0"/>
              </a:spcBef>
              <a:buClr>
                <a:srgbClr val="FFFFFF"/>
              </a:buClr>
              <a:buSzPct val="100000"/>
              <a:buFont typeface="Trebuchet MS"/>
            </a:pPr>
            <a:r>
              <a:rPr lang="en-US" sz="2000">
                <a:solidFill>
                  <a:srgbClr val="FFFFFF"/>
                </a:solidFill>
                <a:latin typeface="Trebuchet MS"/>
                <a:ea typeface="Trebuchet MS"/>
                <a:cs typeface="Trebuchet MS"/>
                <a:sym typeface="Trebuchet MS"/>
              </a:rPr>
              <a:t>User Story #721: Administrator Searches for Team</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01752" y="228600"/>
            <a:ext cx="8534400" cy="759000"/>
          </a:xfrm>
          <a:prstGeom prst="rect">
            <a:avLst/>
          </a:prstGeom>
        </p:spPr>
        <p:txBody>
          <a:bodyPr anchorCtr="0" anchor="b" bIns="91425" lIns="91425" rIns="91425" tIns="91425">
            <a:noAutofit/>
          </a:bodyPr>
          <a:lstStyle/>
          <a:p>
            <a:pPr lvl="0" rtl="0">
              <a:spcBef>
                <a:spcPts val="0"/>
              </a:spcBef>
              <a:buNone/>
            </a:pPr>
            <a:r>
              <a:rPr lang="en-US"/>
              <a:t>User Story #678</a:t>
            </a:r>
          </a:p>
        </p:txBody>
      </p:sp>
      <p:sp>
        <p:nvSpPr>
          <p:cNvPr id="234" name="Shape 234"/>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35" name="Shape 235"/>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387350" lvl="0" marL="0" rtl="0">
              <a:spcBef>
                <a:spcPts val="2000"/>
              </a:spcBef>
              <a:buClr>
                <a:schemeClr val="dk1"/>
              </a:buClr>
              <a:buSzPct val="40740"/>
              <a:buFont typeface="Arial"/>
              <a:buNone/>
            </a:pPr>
            <a:r>
              <a:t/>
            </a:r>
            <a:endParaRPr>
              <a:solidFill>
                <a:srgbClr val="FFFFFF"/>
              </a:solidFill>
            </a:endParaRPr>
          </a:p>
        </p:txBody>
      </p:sp>
      <p:pic>
        <p:nvPicPr>
          <p:cNvPr id="236" name="Shape 236"/>
          <p:cNvPicPr preferRelativeResize="0"/>
          <p:nvPr/>
        </p:nvPicPr>
        <p:blipFill>
          <a:blip r:embed="rId3">
            <a:alphaModFix/>
          </a:blip>
          <a:stretch>
            <a:fillRect/>
          </a:stretch>
        </p:blipFill>
        <p:spPr>
          <a:xfrm>
            <a:off x="1480303" y="1746125"/>
            <a:ext cx="6339326" cy="47675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Use Story 678: Use Case Diagram</a:t>
            </a:r>
          </a:p>
        </p:txBody>
      </p:sp>
      <p:sp>
        <p:nvSpPr>
          <p:cNvPr id="242" name="Shape 242"/>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243" name="Shape 243"/>
          <p:cNvPicPr preferRelativeResize="0"/>
          <p:nvPr/>
        </p:nvPicPr>
        <p:blipFill>
          <a:blip r:embed="rId3">
            <a:alphaModFix/>
          </a:blip>
          <a:stretch>
            <a:fillRect/>
          </a:stretch>
        </p:blipFill>
        <p:spPr>
          <a:xfrm>
            <a:off x="1175350" y="2539174"/>
            <a:ext cx="6515524" cy="28382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User Story: 678: Sequence Diagram</a:t>
            </a:r>
          </a:p>
        </p:txBody>
      </p:sp>
      <p:sp>
        <p:nvSpPr>
          <p:cNvPr id="249" name="Shape 249"/>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50" name="Shape 250"/>
          <p:cNvSpPr txBox="1"/>
          <p:nvPr>
            <p:ph idx="1" type="body"/>
          </p:nvPr>
        </p:nvSpPr>
        <p:spPr>
          <a:xfrm>
            <a:off x="301752" y="1527048"/>
            <a:ext cx="8503800" cy="4572000"/>
          </a:xfrm>
          <a:prstGeom prst="rect">
            <a:avLst/>
          </a:prstGeom>
        </p:spPr>
        <p:txBody>
          <a:bodyPr anchorCtr="0" anchor="t" bIns="91425" lIns="91425" rIns="91425" tIns="91425">
            <a:noAutofit/>
          </a:bodyPr>
          <a:lstStyle/>
          <a:p>
            <a:pPr lvl="0">
              <a:spcBef>
                <a:spcPts val="0"/>
              </a:spcBef>
              <a:buNone/>
            </a:pPr>
            <a:r>
              <a:t/>
            </a:r>
            <a:endParaRPr/>
          </a:p>
        </p:txBody>
      </p:sp>
      <p:pic>
        <p:nvPicPr>
          <p:cNvPr id="251" name="Shape 251"/>
          <p:cNvPicPr preferRelativeResize="0"/>
          <p:nvPr/>
        </p:nvPicPr>
        <p:blipFill>
          <a:blip r:embed="rId3">
            <a:alphaModFix/>
          </a:blip>
          <a:stretch>
            <a:fillRect/>
          </a:stretch>
        </p:blipFill>
        <p:spPr>
          <a:xfrm>
            <a:off x="747700" y="1970887"/>
            <a:ext cx="7648575" cy="39243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Main Algorithm</a:t>
            </a:r>
          </a:p>
        </p:txBody>
      </p:sp>
      <p:sp>
        <p:nvSpPr>
          <p:cNvPr id="257" name="Shape 257"/>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58" name="Shape 258"/>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282575" lvl="0" marL="282575">
              <a:spcBef>
                <a:spcPts val="0"/>
              </a:spcBef>
              <a:buClr>
                <a:srgbClr val="FFFFFF"/>
              </a:buClr>
              <a:buSzPct val="100000"/>
            </a:pPr>
            <a:r>
              <a:rPr lang="en-US" sz="2200">
                <a:solidFill>
                  <a:srgbClr val="FFFFFF"/>
                </a:solidFill>
                <a:latin typeface="Trebuchet MS"/>
                <a:ea typeface="Trebuchet MS"/>
                <a:cs typeface="Trebuchet MS"/>
                <a:sym typeface="Trebuchet MS"/>
              </a:rPr>
              <a:t>Modifying a participant's information:</a:t>
            </a:r>
          </a:p>
          <a:p>
            <a:pPr indent="-69850" lvl="0" marL="0">
              <a:spcBef>
                <a:spcPts val="0"/>
              </a:spcBef>
              <a:buClr>
                <a:schemeClr val="dk1"/>
              </a:buClr>
              <a:buSzPct val="50000"/>
              <a:buFont typeface="Arial"/>
              <a:buNone/>
            </a:pPr>
            <a:r>
              <a:t/>
            </a:r>
            <a:endParaRPr sz="2200">
              <a:solidFill>
                <a:srgbClr val="FFFFFF"/>
              </a:solidFill>
              <a:latin typeface="Trebuchet MS"/>
              <a:ea typeface="Trebuchet MS"/>
              <a:cs typeface="Trebuchet MS"/>
              <a:sym typeface="Trebuchet MS"/>
            </a:endParaRPr>
          </a:p>
          <a:p>
            <a:pPr indent="-69850" lvl="0" marL="0">
              <a:spcBef>
                <a:spcPts val="0"/>
              </a:spcBef>
              <a:buClr>
                <a:schemeClr val="dk1"/>
              </a:buClr>
              <a:buSzPct val="50000"/>
              <a:buFont typeface="Arial"/>
              <a:buNone/>
            </a:pPr>
            <a:r>
              <a:rPr lang="en-US" sz="2200">
                <a:solidFill>
                  <a:srgbClr val="FFFFFF"/>
                </a:solidFill>
                <a:latin typeface="Trebuchet MS"/>
                <a:ea typeface="Trebuchet MS"/>
                <a:cs typeface="Trebuchet MS"/>
                <a:sym typeface="Trebuchet MS"/>
              </a:rPr>
              <a:t>1. An editable field is given with participant information in a tabular format like below</a:t>
            </a:r>
          </a:p>
          <a:p>
            <a:pPr lvl="0">
              <a:spcBef>
                <a:spcPts val="0"/>
              </a:spcBef>
              <a:buNone/>
            </a:pPr>
            <a:r>
              <a:t/>
            </a:r>
            <a:endParaRPr/>
          </a:p>
        </p:txBody>
      </p:sp>
      <p:pic>
        <p:nvPicPr>
          <p:cNvPr id="259" name="Shape 259"/>
          <p:cNvPicPr preferRelativeResize="0"/>
          <p:nvPr/>
        </p:nvPicPr>
        <p:blipFill>
          <a:blip r:embed="rId3">
            <a:alphaModFix/>
          </a:blip>
          <a:stretch>
            <a:fillRect/>
          </a:stretch>
        </p:blipFill>
        <p:spPr>
          <a:xfrm>
            <a:off x="603762" y="3815776"/>
            <a:ext cx="7759173" cy="12617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Main Algorithm</a:t>
            </a:r>
          </a:p>
        </p:txBody>
      </p:sp>
      <p:sp>
        <p:nvSpPr>
          <p:cNvPr id="265" name="Shape 265"/>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66" name="Shape 266"/>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69850" lvl="0" marL="0">
              <a:spcBef>
                <a:spcPts val="0"/>
              </a:spcBef>
              <a:buClr>
                <a:schemeClr val="dk1"/>
              </a:buClr>
              <a:buSzPct val="50000"/>
              <a:buFont typeface="Arial"/>
              <a:buNone/>
            </a:pPr>
            <a:r>
              <a:rPr lang="en-US" sz="2200">
                <a:solidFill>
                  <a:srgbClr val="FFFFFF"/>
                </a:solidFill>
                <a:latin typeface="Trebuchet MS"/>
                <a:ea typeface="Trebuchet MS"/>
                <a:cs typeface="Trebuchet MS"/>
                <a:sym typeface="Trebuchet MS"/>
              </a:rPr>
              <a:t>2. Once the edits have been made and “Save and Close” is clicked, the values from that table are sent to another page that compiles all the information into ArrayLists pertaining to each field(first name, last name, email, t-shirt size)</a:t>
            </a:r>
          </a:p>
          <a:p>
            <a:pPr indent="-69850" lvl="0" marL="0">
              <a:spcBef>
                <a:spcPts val="0"/>
              </a:spcBef>
              <a:buClr>
                <a:schemeClr val="dk1"/>
              </a:buClr>
              <a:buSzPct val="50000"/>
              <a:buFont typeface="Arial"/>
              <a:buNone/>
            </a:pPr>
            <a:r>
              <a:t/>
            </a:r>
            <a:endParaRPr sz="2200">
              <a:solidFill>
                <a:srgbClr val="FFFFFF"/>
              </a:solidFill>
              <a:latin typeface="Trebuchet MS"/>
              <a:ea typeface="Trebuchet MS"/>
              <a:cs typeface="Trebuchet MS"/>
              <a:sym typeface="Trebuchet MS"/>
            </a:endParaRPr>
          </a:p>
          <a:p>
            <a:pPr indent="-69850" lvl="0" marL="0">
              <a:spcBef>
                <a:spcPts val="0"/>
              </a:spcBef>
              <a:buClr>
                <a:schemeClr val="dk1"/>
              </a:buClr>
              <a:buSzPct val="50000"/>
              <a:buFont typeface="Arial"/>
              <a:buNone/>
            </a:pPr>
            <a:r>
              <a:rPr lang="en-US" sz="2200">
                <a:solidFill>
                  <a:srgbClr val="FFFFFF"/>
                </a:solidFill>
                <a:latin typeface="Trebuchet MS"/>
                <a:ea typeface="Trebuchet MS"/>
                <a:cs typeface="Trebuchet MS"/>
                <a:sym typeface="Trebuchet MS"/>
              </a:rPr>
              <a:t>3. A for loop is used along with a Prepared statement to insert the information into the database like below:</a:t>
            </a:r>
          </a:p>
          <a:p>
            <a:pPr indent="-69850" lvl="0" marL="0">
              <a:spcBef>
                <a:spcPts val="0"/>
              </a:spcBef>
              <a:buClr>
                <a:schemeClr val="dk1"/>
              </a:buClr>
              <a:buSzPct val="50000"/>
              <a:buFont typeface="Arial"/>
              <a:buNone/>
            </a:pPr>
            <a:r>
              <a:rPr lang="en-US" sz="2200">
                <a:solidFill>
                  <a:srgbClr val="FFFFFF"/>
                </a:solidFill>
                <a:latin typeface="Trebuchet MS"/>
                <a:ea typeface="Trebuchet MS"/>
                <a:cs typeface="Trebuchet MS"/>
                <a:sym typeface="Trebuchet MS"/>
              </a:rPr>
              <a:t>for{</a:t>
            </a:r>
          </a:p>
          <a:p>
            <a:pPr indent="-69850" lvl="0" marL="0">
              <a:spcBef>
                <a:spcPts val="0"/>
              </a:spcBef>
              <a:buClr>
                <a:schemeClr val="dk1"/>
              </a:buClr>
              <a:buSzPct val="50000"/>
              <a:buFont typeface="Arial"/>
              <a:buNone/>
            </a:pPr>
            <a:r>
              <a:rPr lang="en-US" sz="2200">
                <a:solidFill>
                  <a:srgbClr val="FFFFFF"/>
                </a:solidFill>
                <a:latin typeface="Trebuchet MS"/>
                <a:ea typeface="Trebuchet MS"/>
                <a:cs typeface="Trebuchet MS"/>
                <a:sym typeface="Trebuchet MS"/>
              </a:rPr>
              <a:t>String query = "UPDATE participant SET firstName.get(i), lastName.get(i), email.get(i)”</a:t>
            </a:r>
          </a:p>
          <a:p>
            <a:pPr indent="-69850" lvl="0" marL="0">
              <a:spcBef>
                <a:spcPts val="0"/>
              </a:spcBef>
              <a:buClr>
                <a:schemeClr val="dk1"/>
              </a:buClr>
              <a:buSzPct val="50000"/>
              <a:buFont typeface="Arial"/>
              <a:buNone/>
            </a:pPr>
            <a:r>
              <a:rPr lang="en-US" sz="2200">
                <a:solidFill>
                  <a:srgbClr val="FFFFFF"/>
                </a:solidFill>
                <a:latin typeface="Trebuchet MS"/>
                <a:ea typeface="Trebuchet MS"/>
                <a:cs typeface="Trebuchet MS"/>
                <a:sym typeface="Trebuchet MS"/>
              </a:rPr>
              <a:t>prepStatement = execute.prepareStatement(query);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Sunny Day Test Case: UC678_01</a:t>
            </a:r>
          </a:p>
        </p:txBody>
      </p:sp>
      <p:sp>
        <p:nvSpPr>
          <p:cNvPr id="272" name="Shape 272"/>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73" name="Shape 273"/>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69850" lvl="0" marL="0">
              <a:spcBef>
                <a:spcPts val="0"/>
              </a:spcBef>
              <a:buClr>
                <a:schemeClr val="dk1"/>
              </a:buClr>
              <a:buSzPct val="61111"/>
              <a:buFont typeface="Arial"/>
              <a:buNone/>
            </a:pPr>
            <a:r>
              <a:rPr b="1" lang="en-US" sz="1800">
                <a:solidFill>
                  <a:srgbClr val="FFFFFF"/>
                </a:solidFill>
                <a:latin typeface="Trebuchet MS"/>
                <a:ea typeface="Trebuchet MS"/>
                <a:cs typeface="Trebuchet MS"/>
                <a:sym typeface="Trebuchet MS"/>
              </a:rPr>
              <a:t>Purpose:</a:t>
            </a:r>
          </a:p>
          <a:p>
            <a:pPr indent="-69850" lvl="0" marL="0">
              <a:spcBef>
                <a:spcPts val="0"/>
              </a:spcBef>
              <a:buClr>
                <a:schemeClr val="dk1"/>
              </a:buClr>
              <a:buSzPct val="61111"/>
              <a:buFont typeface="Arial"/>
              <a:buNone/>
            </a:pPr>
            <a:r>
              <a:rPr lang="en-US" sz="1800">
                <a:solidFill>
                  <a:srgbClr val="FFFFFF"/>
                </a:solidFill>
                <a:latin typeface="Trebuchet MS"/>
                <a:ea typeface="Trebuchet MS"/>
                <a:cs typeface="Trebuchet MS"/>
                <a:sym typeface="Trebuchet MS"/>
              </a:rPr>
              <a:t>        	To test the successful modification of a participant on a team</a:t>
            </a:r>
          </a:p>
          <a:p>
            <a:pPr indent="-69850" lvl="0" marL="0">
              <a:spcBef>
                <a:spcPts val="0"/>
              </a:spcBef>
              <a:buClr>
                <a:schemeClr val="dk1"/>
              </a:buClr>
              <a:buSzPct val="61111"/>
              <a:buFont typeface="Arial"/>
              <a:buNone/>
            </a:pPr>
            <a:r>
              <a:rPr b="1" lang="en-US" sz="1800">
                <a:solidFill>
                  <a:srgbClr val="FFFFFF"/>
                </a:solidFill>
                <a:latin typeface="Trebuchet MS"/>
                <a:ea typeface="Trebuchet MS"/>
                <a:cs typeface="Trebuchet MS"/>
                <a:sym typeface="Trebuchet MS"/>
              </a:rPr>
              <a:t>Preconditions:</a:t>
            </a:r>
          </a:p>
          <a:p>
            <a:pPr indent="387350" lvl="0" marL="0">
              <a:spcBef>
                <a:spcPts val="0"/>
              </a:spcBef>
              <a:buClr>
                <a:schemeClr val="dk1"/>
              </a:buClr>
              <a:buSzPct val="61111"/>
              <a:buFont typeface="Arial"/>
              <a:buNone/>
            </a:pPr>
            <a:r>
              <a:rPr lang="en-US" sz="1800">
                <a:solidFill>
                  <a:srgbClr val="FFFFFF"/>
                </a:solidFill>
                <a:latin typeface="Trebuchet MS"/>
                <a:ea typeface="Trebuchet MS"/>
                <a:cs typeface="Trebuchet MS"/>
                <a:sym typeface="Trebuchet MS"/>
              </a:rPr>
              <a:t>1.     Coach must be logged in</a:t>
            </a:r>
          </a:p>
          <a:p>
            <a:pPr indent="387350" lvl="0" marL="0">
              <a:spcBef>
                <a:spcPts val="0"/>
              </a:spcBef>
              <a:buClr>
                <a:schemeClr val="dk1"/>
              </a:buClr>
              <a:buSzPct val="61111"/>
              <a:buFont typeface="Arial"/>
              <a:buNone/>
            </a:pPr>
            <a:r>
              <a:rPr lang="en-US" sz="1800">
                <a:solidFill>
                  <a:srgbClr val="FFFFFF"/>
                </a:solidFill>
                <a:latin typeface="Trebuchet MS"/>
                <a:ea typeface="Trebuchet MS"/>
                <a:cs typeface="Trebuchet MS"/>
                <a:sym typeface="Trebuchet MS"/>
              </a:rPr>
              <a:t>2.     Team must exist</a:t>
            </a:r>
          </a:p>
          <a:p>
            <a:pPr indent="387350" lvl="0" marL="0">
              <a:spcBef>
                <a:spcPts val="0"/>
              </a:spcBef>
              <a:buClr>
                <a:schemeClr val="dk1"/>
              </a:buClr>
              <a:buSzPct val="61111"/>
              <a:buFont typeface="Arial"/>
              <a:buNone/>
            </a:pPr>
            <a:r>
              <a:rPr lang="en-US" sz="1800">
                <a:solidFill>
                  <a:srgbClr val="FFFFFF"/>
                </a:solidFill>
                <a:latin typeface="Trebuchet MS"/>
                <a:ea typeface="Trebuchet MS"/>
                <a:cs typeface="Trebuchet MS"/>
                <a:sym typeface="Trebuchet MS"/>
              </a:rPr>
              <a:t>3.     Team must have at least one member</a:t>
            </a:r>
          </a:p>
          <a:p>
            <a:pPr indent="-69850" lvl="0" marL="0">
              <a:spcBef>
                <a:spcPts val="0"/>
              </a:spcBef>
              <a:buClr>
                <a:schemeClr val="dk1"/>
              </a:buClr>
              <a:buSzPct val="61111"/>
              <a:buFont typeface="Arial"/>
              <a:buNone/>
            </a:pPr>
            <a:r>
              <a:rPr b="1" lang="en-US" sz="1800">
                <a:solidFill>
                  <a:srgbClr val="FFFFFF"/>
                </a:solidFill>
                <a:latin typeface="Trebuchet MS"/>
                <a:ea typeface="Trebuchet MS"/>
                <a:cs typeface="Trebuchet MS"/>
                <a:sym typeface="Trebuchet MS"/>
              </a:rPr>
              <a:t>Input:</a:t>
            </a:r>
          </a:p>
          <a:p>
            <a:pPr indent="387350" lvl="0" marL="0">
              <a:spcBef>
                <a:spcPts val="0"/>
              </a:spcBef>
              <a:buClr>
                <a:schemeClr val="dk1"/>
              </a:buClr>
              <a:buSzPct val="61111"/>
              <a:buFont typeface="Arial"/>
              <a:buNone/>
            </a:pPr>
            <a:r>
              <a:rPr lang="en-US" sz="1800">
                <a:solidFill>
                  <a:srgbClr val="FFFFFF"/>
                </a:solidFill>
                <a:latin typeface="Trebuchet MS"/>
                <a:ea typeface="Trebuchet MS"/>
                <a:cs typeface="Trebuchet MS"/>
                <a:sym typeface="Trebuchet MS"/>
              </a:rPr>
              <a:t>1. 	First Name = John</a:t>
            </a:r>
          </a:p>
          <a:p>
            <a:pPr indent="387350" lvl="0" marL="0">
              <a:spcBef>
                <a:spcPts val="0"/>
              </a:spcBef>
              <a:buClr>
                <a:schemeClr val="dk1"/>
              </a:buClr>
              <a:buSzPct val="61111"/>
              <a:buFont typeface="Arial"/>
              <a:buNone/>
            </a:pPr>
            <a:r>
              <a:rPr lang="en-US" sz="1800">
                <a:solidFill>
                  <a:srgbClr val="FFFFFF"/>
                </a:solidFill>
                <a:latin typeface="Trebuchet MS"/>
                <a:ea typeface="Trebuchet MS"/>
                <a:cs typeface="Trebuchet MS"/>
                <a:sym typeface="Trebuchet MS"/>
              </a:rPr>
              <a:t>2. 	Last Name = Smith -&gt; Jones</a:t>
            </a:r>
          </a:p>
          <a:p>
            <a:pPr indent="387350" lvl="0" marL="0">
              <a:spcBef>
                <a:spcPts val="0"/>
              </a:spcBef>
              <a:buClr>
                <a:schemeClr val="dk1"/>
              </a:buClr>
              <a:buSzPct val="61111"/>
              <a:buFont typeface="Arial"/>
              <a:buNone/>
            </a:pPr>
            <a:r>
              <a:rPr lang="en-US" sz="1800">
                <a:solidFill>
                  <a:srgbClr val="FFFFFF"/>
                </a:solidFill>
                <a:latin typeface="Trebuchet MS"/>
                <a:ea typeface="Trebuchet MS"/>
                <a:cs typeface="Trebuchet MS"/>
                <a:sym typeface="Trebuchet MS"/>
              </a:rPr>
              <a:t>3. 	Email = jsmith@gmail.com -&gt; jjones@gmail.com</a:t>
            </a:r>
          </a:p>
          <a:p>
            <a:pPr indent="387350" lvl="0" marL="0">
              <a:spcBef>
                <a:spcPts val="0"/>
              </a:spcBef>
              <a:buClr>
                <a:schemeClr val="dk1"/>
              </a:buClr>
              <a:buSzPct val="61111"/>
              <a:buFont typeface="Arial"/>
              <a:buNone/>
            </a:pPr>
            <a:r>
              <a:rPr lang="en-US" sz="1800">
                <a:solidFill>
                  <a:srgbClr val="FFFFFF"/>
                </a:solidFill>
                <a:latin typeface="Trebuchet MS"/>
                <a:ea typeface="Trebuchet MS"/>
                <a:cs typeface="Trebuchet MS"/>
                <a:sym typeface="Trebuchet MS"/>
              </a:rPr>
              <a:t>4. 	Tshirt size = L -&gt; XL</a:t>
            </a:r>
          </a:p>
          <a:p>
            <a:pPr indent="-69850" lvl="0" marL="0">
              <a:spcBef>
                <a:spcPts val="0"/>
              </a:spcBef>
              <a:buClr>
                <a:schemeClr val="dk1"/>
              </a:buClr>
              <a:buSzPct val="61111"/>
              <a:buFont typeface="Arial"/>
              <a:buNone/>
            </a:pPr>
            <a:r>
              <a:rPr b="1" lang="en-US" sz="1800">
                <a:solidFill>
                  <a:srgbClr val="FFFFFF"/>
                </a:solidFill>
                <a:latin typeface="Trebuchet MS"/>
                <a:ea typeface="Trebuchet MS"/>
                <a:cs typeface="Trebuchet MS"/>
                <a:sym typeface="Trebuchet MS"/>
              </a:rPr>
              <a:t>Expected Output:</a:t>
            </a:r>
          </a:p>
          <a:p>
            <a:pPr indent="-342900" lvl="0" marL="914400">
              <a:spcBef>
                <a:spcPts val="0"/>
              </a:spcBef>
              <a:buClr>
                <a:srgbClr val="FFFFFF"/>
              </a:buClr>
              <a:buSzPct val="100000"/>
              <a:buFont typeface="Trebuchet MS"/>
              <a:buAutoNum type="arabicPeriod"/>
            </a:pPr>
            <a:r>
              <a:rPr lang="en-US" sz="1800">
                <a:solidFill>
                  <a:srgbClr val="FFFFFF"/>
                </a:solidFill>
                <a:latin typeface="Trebuchet MS"/>
                <a:ea typeface="Trebuchet MS"/>
                <a:cs typeface="Trebuchet MS"/>
                <a:sym typeface="Trebuchet MS"/>
              </a:rPr>
              <a:t>ExecuteQuery (UPDATE TABLE participants SET first_name = “John”, last_name = “Jones”, email = “jjones@gmail.com”, t_shirt = “XL” WHERE email = “jsmith@gmail.com”)</a:t>
            </a:r>
          </a:p>
          <a:p>
            <a:pPr indent="-342900" lvl="0" marL="914400">
              <a:spcBef>
                <a:spcPts val="0"/>
              </a:spcBef>
              <a:buClr>
                <a:srgbClr val="FFFFFF"/>
              </a:buClr>
              <a:buSzPct val="100000"/>
              <a:buFont typeface="Trebuchet MS"/>
              <a:buAutoNum type="arabicPeriod"/>
            </a:pPr>
            <a:r>
              <a:rPr lang="en-US" sz="1800">
                <a:solidFill>
                  <a:srgbClr val="FFFFFF"/>
                </a:solidFill>
                <a:latin typeface="Trebuchet MS"/>
                <a:ea typeface="Trebuchet MS"/>
                <a:cs typeface="Trebuchet MS"/>
                <a:sym typeface="Trebuchet MS"/>
              </a:rPr>
              <a:t>sendRedirect = “coachteams.jsp”</a:t>
            </a:r>
          </a:p>
          <a:p>
            <a:pPr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Rainy Day Test Case: UC678_04</a:t>
            </a:r>
          </a:p>
        </p:txBody>
      </p:sp>
      <p:sp>
        <p:nvSpPr>
          <p:cNvPr id="279" name="Shape 279"/>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80" name="Shape 280"/>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69850" lvl="0" marL="0">
              <a:spcBef>
                <a:spcPts val="0"/>
              </a:spcBef>
              <a:buClr>
                <a:schemeClr val="dk1"/>
              </a:buClr>
              <a:buSzPct val="55000"/>
              <a:buFont typeface="Arial"/>
              <a:buNone/>
            </a:pPr>
            <a:r>
              <a:rPr b="1" lang="en-US" sz="2000">
                <a:solidFill>
                  <a:srgbClr val="FFFFFF"/>
                </a:solidFill>
                <a:latin typeface="Trebuchet MS"/>
                <a:ea typeface="Trebuchet MS"/>
                <a:cs typeface="Trebuchet MS"/>
                <a:sym typeface="Trebuchet MS"/>
              </a:rPr>
              <a:t>Purpose:</a:t>
            </a:r>
          </a:p>
          <a:p>
            <a:pPr indent="387350" lvl="0" marL="0">
              <a:spcBef>
                <a:spcPts val="0"/>
              </a:spcBef>
              <a:buClr>
                <a:schemeClr val="dk1"/>
              </a:buClr>
              <a:buSzPct val="55000"/>
              <a:buFont typeface="Arial"/>
              <a:buNone/>
            </a:pPr>
            <a:r>
              <a:rPr lang="en-US" sz="2000">
                <a:solidFill>
                  <a:srgbClr val="FFFFFF"/>
                </a:solidFill>
                <a:latin typeface="Trebuchet MS"/>
                <a:ea typeface="Trebuchet MS"/>
                <a:cs typeface="Trebuchet MS"/>
                <a:sym typeface="Trebuchet MS"/>
              </a:rPr>
              <a:t>To test the successful modification of a participant on a</a:t>
            </a:r>
            <a:br>
              <a:rPr lang="en-US" sz="2000">
                <a:solidFill>
                  <a:srgbClr val="FFFFFF"/>
                </a:solidFill>
                <a:latin typeface="Trebuchet MS"/>
                <a:ea typeface="Trebuchet MS"/>
                <a:cs typeface="Trebuchet MS"/>
                <a:sym typeface="Trebuchet MS"/>
              </a:rPr>
            </a:br>
            <a:r>
              <a:rPr lang="en-US" sz="2000">
                <a:solidFill>
                  <a:srgbClr val="FFFFFF"/>
                </a:solidFill>
                <a:latin typeface="Trebuchet MS"/>
                <a:ea typeface="Trebuchet MS"/>
                <a:cs typeface="Trebuchet MS"/>
                <a:sym typeface="Trebuchet MS"/>
              </a:rPr>
              <a:t>	team</a:t>
            </a:r>
          </a:p>
          <a:p>
            <a:pPr indent="-69850" lvl="0" marL="0">
              <a:spcBef>
                <a:spcPts val="0"/>
              </a:spcBef>
              <a:buClr>
                <a:schemeClr val="dk1"/>
              </a:buClr>
              <a:buSzPct val="55000"/>
              <a:buFont typeface="Arial"/>
              <a:buNone/>
            </a:pPr>
            <a:r>
              <a:rPr b="1" lang="en-US" sz="2000">
                <a:solidFill>
                  <a:srgbClr val="FFFFFF"/>
                </a:solidFill>
                <a:latin typeface="Trebuchet MS"/>
                <a:ea typeface="Trebuchet MS"/>
                <a:cs typeface="Trebuchet MS"/>
                <a:sym typeface="Trebuchet MS"/>
              </a:rPr>
              <a:t>Preconditions:</a:t>
            </a:r>
          </a:p>
          <a:p>
            <a:pPr indent="387350" lvl="0" marL="0">
              <a:spcBef>
                <a:spcPts val="0"/>
              </a:spcBef>
              <a:buClr>
                <a:schemeClr val="dk1"/>
              </a:buClr>
              <a:buSzPct val="55000"/>
              <a:buFont typeface="Arial"/>
              <a:buNone/>
            </a:pPr>
            <a:r>
              <a:rPr lang="en-US" sz="2000">
                <a:solidFill>
                  <a:srgbClr val="FFFFFF"/>
                </a:solidFill>
                <a:latin typeface="Trebuchet MS"/>
                <a:ea typeface="Trebuchet MS"/>
                <a:cs typeface="Trebuchet MS"/>
                <a:sym typeface="Trebuchet MS"/>
              </a:rPr>
              <a:t>1.     Coach must be logged in</a:t>
            </a:r>
          </a:p>
          <a:p>
            <a:pPr indent="387350" lvl="0" marL="0">
              <a:spcBef>
                <a:spcPts val="0"/>
              </a:spcBef>
              <a:buClr>
                <a:schemeClr val="dk1"/>
              </a:buClr>
              <a:buSzPct val="55000"/>
              <a:buFont typeface="Arial"/>
              <a:buNone/>
            </a:pPr>
            <a:r>
              <a:rPr lang="en-US" sz="2000">
                <a:solidFill>
                  <a:srgbClr val="FFFFFF"/>
                </a:solidFill>
                <a:latin typeface="Trebuchet MS"/>
                <a:ea typeface="Trebuchet MS"/>
                <a:cs typeface="Trebuchet MS"/>
                <a:sym typeface="Trebuchet MS"/>
              </a:rPr>
              <a:t>2.     Team must exist</a:t>
            </a:r>
          </a:p>
          <a:p>
            <a:pPr indent="387350" lvl="0" marL="0">
              <a:spcBef>
                <a:spcPts val="0"/>
              </a:spcBef>
              <a:buClr>
                <a:schemeClr val="dk1"/>
              </a:buClr>
              <a:buSzPct val="55000"/>
              <a:buFont typeface="Arial"/>
              <a:buNone/>
            </a:pPr>
            <a:r>
              <a:rPr lang="en-US" sz="2000">
                <a:solidFill>
                  <a:srgbClr val="FFFFFF"/>
                </a:solidFill>
                <a:latin typeface="Trebuchet MS"/>
                <a:ea typeface="Trebuchet MS"/>
                <a:cs typeface="Trebuchet MS"/>
                <a:sym typeface="Trebuchet MS"/>
              </a:rPr>
              <a:t>3.     Team must have at least one member</a:t>
            </a:r>
          </a:p>
          <a:p>
            <a:pPr indent="-69850" lvl="0" marL="0">
              <a:spcBef>
                <a:spcPts val="0"/>
              </a:spcBef>
              <a:buClr>
                <a:schemeClr val="dk1"/>
              </a:buClr>
              <a:buSzPct val="55000"/>
              <a:buFont typeface="Arial"/>
              <a:buNone/>
            </a:pPr>
            <a:r>
              <a:rPr b="1" lang="en-US" sz="2000">
                <a:solidFill>
                  <a:srgbClr val="FFFFFF"/>
                </a:solidFill>
                <a:latin typeface="Trebuchet MS"/>
                <a:ea typeface="Trebuchet MS"/>
                <a:cs typeface="Trebuchet MS"/>
                <a:sym typeface="Trebuchet MS"/>
              </a:rPr>
              <a:t>Input:</a:t>
            </a:r>
          </a:p>
          <a:p>
            <a:pPr indent="387350" lvl="0" marL="0">
              <a:spcBef>
                <a:spcPts val="0"/>
              </a:spcBef>
              <a:buClr>
                <a:schemeClr val="dk1"/>
              </a:buClr>
              <a:buSzPct val="55000"/>
              <a:buFont typeface="Arial"/>
              <a:buNone/>
            </a:pPr>
            <a:r>
              <a:rPr lang="en-US" sz="2000">
                <a:solidFill>
                  <a:srgbClr val="FFFFFF"/>
                </a:solidFill>
                <a:latin typeface="Trebuchet MS"/>
                <a:ea typeface="Trebuchet MS"/>
                <a:cs typeface="Trebuchet MS"/>
                <a:sym typeface="Trebuchet MS"/>
              </a:rPr>
              <a:t>1. 	First Name = John</a:t>
            </a:r>
          </a:p>
          <a:p>
            <a:pPr indent="387350" lvl="0" marL="0">
              <a:spcBef>
                <a:spcPts val="0"/>
              </a:spcBef>
              <a:buClr>
                <a:schemeClr val="dk1"/>
              </a:buClr>
              <a:buSzPct val="55000"/>
              <a:buFont typeface="Arial"/>
              <a:buNone/>
            </a:pPr>
            <a:r>
              <a:rPr lang="en-US" sz="2000">
                <a:solidFill>
                  <a:srgbClr val="FFFFFF"/>
                </a:solidFill>
                <a:latin typeface="Trebuchet MS"/>
                <a:ea typeface="Trebuchet MS"/>
                <a:cs typeface="Trebuchet MS"/>
                <a:sym typeface="Trebuchet MS"/>
              </a:rPr>
              <a:t>2. 	Last Name = Smith -&gt; SELECT **</a:t>
            </a:r>
          </a:p>
          <a:p>
            <a:pPr indent="387350" lvl="0" marL="0">
              <a:spcBef>
                <a:spcPts val="0"/>
              </a:spcBef>
              <a:buClr>
                <a:schemeClr val="dk1"/>
              </a:buClr>
              <a:buSzPct val="55000"/>
              <a:buFont typeface="Arial"/>
              <a:buNone/>
            </a:pPr>
            <a:r>
              <a:rPr lang="en-US" sz="2000">
                <a:solidFill>
                  <a:srgbClr val="FFFFFF"/>
                </a:solidFill>
                <a:latin typeface="Trebuchet MS"/>
                <a:ea typeface="Trebuchet MS"/>
                <a:cs typeface="Trebuchet MS"/>
                <a:sym typeface="Trebuchet MS"/>
              </a:rPr>
              <a:t>3. 	Email = jsmith@gmail.com -&gt; jjones@gmail.com</a:t>
            </a:r>
          </a:p>
          <a:p>
            <a:pPr indent="387350" lvl="0" marL="0">
              <a:spcBef>
                <a:spcPts val="0"/>
              </a:spcBef>
              <a:buClr>
                <a:schemeClr val="dk1"/>
              </a:buClr>
              <a:buSzPct val="55000"/>
              <a:buFont typeface="Arial"/>
              <a:buNone/>
            </a:pPr>
            <a:r>
              <a:rPr lang="en-US" sz="2000">
                <a:solidFill>
                  <a:srgbClr val="FFFFFF"/>
                </a:solidFill>
                <a:latin typeface="Trebuchet MS"/>
                <a:ea typeface="Trebuchet MS"/>
                <a:cs typeface="Trebuchet MS"/>
                <a:sym typeface="Trebuchet MS"/>
              </a:rPr>
              <a:t>4. 	Tshirt size = L -&gt; XL</a:t>
            </a:r>
          </a:p>
          <a:p>
            <a:pPr indent="-69850" lvl="0" marL="0">
              <a:spcBef>
                <a:spcPts val="0"/>
              </a:spcBef>
              <a:buClr>
                <a:schemeClr val="dk1"/>
              </a:buClr>
              <a:buSzPct val="55000"/>
              <a:buFont typeface="Arial"/>
              <a:buNone/>
            </a:pPr>
            <a:r>
              <a:rPr b="1" lang="en-US" sz="2000">
                <a:solidFill>
                  <a:srgbClr val="FFFFFF"/>
                </a:solidFill>
                <a:latin typeface="Trebuchet MS"/>
                <a:ea typeface="Trebuchet MS"/>
                <a:cs typeface="Trebuchet MS"/>
                <a:sym typeface="Trebuchet MS"/>
              </a:rPr>
              <a:t>Expected Output:</a:t>
            </a:r>
            <a:br>
              <a:rPr b="1" lang="en-US" sz="2000">
                <a:solidFill>
                  <a:srgbClr val="FFFFFF"/>
                </a:solidFill>
                <a:latin typeface="Trebuchet MS"/>
                <a:ea typeface="Trebuchet MS"/>
                <a:cs typeface="Trebuchet MS"/>
                <a:sym typeface="Trebuchet MS"/>
              </a:rPr>
            </a:br>
            <a:r>
              <a:rPr b="1" lang="en-US" sz="2000">
                <a:solidFill>
                  <a:srgbClr val="FFFFFF"/>
                </a:solidFill>
                <a:latin typeface="Trebuchet MS"/>
                <a:ea typeface="Trebuchet MS"/>
                <a:cs typeface="Trebuchet MS"/>
                <a:sym typeface="Trebuchet MS"/>
              </a:rPr>
              <a:t>	</a:t>
            </a:r>
            <a:r>
              <a:rPr lang="en-US" sz="2000">
                <a:solidFill>
                  <a:srgbClr val="FFFFFF"/>
                </a:solidFill>
                <a:latin typeface="Trebuchet MS"/>
                <a:ea typeface="Trebuchet MS"/>
                <a:cs typeface="Trebuchet MS"/>
                <a:sym typeface="Trebuchet MS"/>
              </a:rPr>
              <a:t>1. Error 500 on SQL statement injection protection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Summary</a:t>
            </a:r>
          </a:p>
        </p:txBody>
      </p:sp>
      <p:sp>
        <p:nvSpPr>
          <p:cNvPr id="286" name="Shape 286"/>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87" name="Shape 287"/>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282575" lvl="0" marL="282575">
              <a:spcBef>
                <a:spcPts val="0"/>
              </a:spcBef>
              <a:buClr>
                <a:srgbClr val="FFFFFF"/>
              </a:buClr>
              <a:buSzPct val="100000"/>
            </a:pPr>
            <a:r>
              <a:rPr lang="en-US" sz="2200">
                <a:solidFill>
                  <a:srgbClr val="FFFFFF"/>
                </a:solidFill>
                <a:latin typeface="Trebuchet MS"/>
                <a:ea typeface="Trebuchet MS"/>
                <a:cs typeface="Trebuchet MS"/>
                <a:sym typeface="Trebuchet MS"/>
              </a:rPr>
              <a:t>My contribution to this project consisted of server side set up, the coaches ability to create/view/modify teams, the ability to modify his own account. I also worked on the administrator's ability to view/search teams and view/delete other administrators.</a:t>
            </a:r>
          </a:p>
          <a:p>
            <a:pPr indent="-282575" lvl="0" marL="282575">
              <a:spcBef>
                <a:spcPts val="2000"/>
              </a:spcBef>
              <a:buClr>
                <a:srgbClr val="FFFFFF"/>
              </a:buClr>
              <a:buSzPct val="100000"/>
            </a:pPr>
            <a:r>
              <a:rPr lang="en-US" sz="2200">
                <a:solidFill>
                  <a:srgbClr val="FFFFFF"/>
                </a:solidFill>
                <a:latin typeface="Trebuchet MS"/>
                <a:ea typeface="Trebuchet MS"/>
                <a:cs typeface="Trebuchet MS"/>
                <a:sym typeface="Trebuchet MS"/>
              </a:rPr>
              <a:t>Contact Information:</a:t>
            </a:r>
          </a:p>
          <a:p>
            <a:pPr indent="-298450" lvl="1" marL="577850">
              <a:spcBef>
                <a:spcPts val="2000"/>
              </a:spcBef>
              <a:buClr>
                <a:srgbClr val="FFFFFF"/>
              </a:buClr>
              <a:buSzPct val="100000"/>
            </a:pPr>
            <a:r>
              <a:rPr lang="en-US" sz="2000">
                <a:solidFill>
                  <a:srgbClr val="FFFFFF"/>
                </a:solidFill>
                <a:latin typeface="Trebuchet MS"/>
                <a:ea typeface="Trebuchet MS"/>
                <a:cs typeface="Trebuchet MS"/>
                <a:sym typeface="Trebuchet MS"/>
              </a:rPr>
              <a:t>Wayne Curling</a:t>
            </a:r>
            <a:br>
              <a:rPr lang="en-US" sz="2000">
                <a:solidFill>
                  <a:srgbClr val="FFFFFF"/>
                </a:solidFill>
                <a:latin typeface="Trebuchet MS"/>
                <a:ea typeface="Trebuchet MS"/>
                <a:cs typeface="Trebuchet MS"/>
                <a:sym typeface="Trebuchet MS"/>
              </a:rPr>
            </a:br>
            <a:r>
              <a:rPr lang="en-US" sz="2000">
                <a:solidFill>
                  <a:srgbClr val="FFFFFF"/>
                </a:solidFill>
                <a:latin typeface="Trebuchet MS"/>
                <a:ea typeface="Trebuchet MS"/>
                <a:cs typeface="Trebuchet MS"/>
                <a:sym typeface="Trebuchet MS"/>
              </a:rPr>
              <a:t>wcurl001@fiu.edu | 561-685-5430</a:t>
            </a:r>
          </a:p>
          <a:p>
            <a:pPr indent="-282575" lvl="0" marL="282575">
              <a:spcBef>
                <a:spcPts val="2000"/>
              </a:spcBef>
              <a:buClr>
                <a:srgbClr val="FFFFFF"/>
              </a:buClr>
              <a:buSzPct val="100000"/>
            </a:pPr>
            <a:r>
              <a:rPr lang="en-US" sz="2200">
                <a:solidFill>
                  <a:srgbClr val="FFFFFF"/>
                </a:solidFill>
                <a:latin typeface="Trebuchet MS"/>
                <a:ea typeface="Trebuchet MS"/>
                <a:cs typeface="Trebuchet MS"/>
                <a:sym typeface="Trebuchet MS"/>
              </a:rPr>
              <a:t>Questions?</a:t>
            </a:r>
          </a:p>
          <a:p>
            <a:pPr indent="-282575" lvl="0" marL="282575">
              <a:spcBef>
                <a:spcPts val="2000"/>
              </a:spcBef>
              <a:buClr>
                <a:srgbClr val="FFFFFF"/>
              </a:buClr>
              <a:buSzPct val="100000"/>
            </a:pPr>
            <a:r>
              <a:rPr lang="en-US" sz="2200">
                <a:solidFill>
                  <a:srgbClr val="FFFFFF"/>
                </a:solidFill>
                <a:latin typeface="Trebuchet MS"/>
                <a:ea typeface="Trebuchet MS"/>
                <a:cs typeface="Trebuchet MS"/>
                <a:sym typeface="Trebuchet MS"/>
              </a:rPr>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Problem Definition</a:t>
            </a:r>
          </a:p>
        </p:txBody>
      </p:sp>
      <p:sp>
        <p:nvSpPr>
          <p:cNvPr id="170" name="Shape 170"/>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295275" lvl="0" marL="282575">
              <a:spcBef>
                <a:spcPts val="0"/>
              </a:spcBef>
              <a:buClr>
                <a:srgbClr val="FFFFFF"/>
              </a:buClr>
              <a:buSzPct val="100000"/>
            </a:pPr>
            <a:r>
              <a:rPr lang="en-US" sz="2000">
                <a:solidFill>
                  <a:srgbClr val="FFFFFF"/>
                </a:solidFill>
                <a:latin typeface="Trebuchet MS"/>
                <a:ea typeface="Trebuchet MS"/>
                <a:cs typeface="Trebuchet MS"/>
                <a:sym typeface="Trebuchet MS"/>
              </a:rPr>
              <a:t>Whole Project:</a:t>
            </a:r>
          </a:p>
          <a:p>
            <a:pPr indent="-323850" lvl="1" marL="577850">
              <a:spcBef>
                <a:spcPts val="600"/>
              </a:spcBef>
              <a:buClr>
                <a:srgbClr val="FFFFFF"/>
              </a:buClr>
              <a:buSzPct val="100000"/>
            </a:pPr>
            <a:r>
              <a:rPr lang="en-US" sz="2000">
                <a:solidFill>
                  <a:srgbClr val="FFFFFF"/>
                </a:solidFill>
                <a:latin typeface="Trebuchet MS"/>
                <a:ea typeface="Trebuchet MS"/>
                <a:cs typeface="Trebuchet MS"/>
                <a:sym typeface="Trebuchet MS"/>
              </a:rPr>
              <a:t>The Ultimate Software Academy for Computer Science Education holds programming competitions for high school student teams. In Phase 1 of this project, we would like to create an interactive website that makes it easy for coaches and contest administrators to collaborate on the registration process.</a:t>
            </a:r>
          </a:p>
          <a:p>
            <a:pPr indent="-295275" lvl="0" marL="282575">
              <a:spcBef>
                <a:spcPts val="2000"/>
              </a:spcBef>
              <a:buClr>
                <a:srgbClr val="FFFFFF"/>
              </a:buClr>
              <a:buSzPct val="100000"/>
            </a:pPr>
            <a:r>
              <a:rPr lang="en-US" sz="2000">
                <a:solidFill>
                  <a:srgbClr val="FFFFFF"/>
                </a:solidFill>
                <a:latin typeface="Trebuchet MS"/>
                <a:ea typeface="Trebuchet MS"/>
                <a:cs typeface="Trebuchet MS"/>
                <a:sym typeface="Trebuchet MS"/>
              </a:rPr>
              <a:t>My Part:</a:t>
            </a:r>
          </a:p>
          <a:p>
            <a:pPr indent="-323850" lvl="1" marL="577850">
              <a:spcBef>
                <a:spcPts val="600"/>
              </a:spcBef>
              <a:buClr>
                <a:srgbClr val="FFFFFF"/>
              </a:buClr>
              <a:buSzPct val="100000"/>
            </a:pPr>
            <a:r>
              <a:rPr lang="en-US" sz="2000">
                <a:solidFill>
                  <a:srgbClr val="FFFFFF"/>
                </a:solidFill>
                <a:latin typeface="Trebuchet MS"/>
                <a:ea typeface="Trebuchet MS"/>
                <a:cs typeface="Trebuchet MS"/>
                <a:sym typeface="Trebuchet MS"/>
              </a:rPr>
              <a:t>Server Setup</a:t>
            </a:r>
          </a:p>
          <a:p>
            <a:pPr indent="-323850" lvl="1" marL="577850" rtl="0">
              <a:spcBef>
                <a:spcPts val="600"/>
              </a:spcBef>
              <a:buClr>
                <a:srgbClr val="FFFFFF"/>
              </a:buClr>
              <a:buSzPct val="100000"/>
            </a:pPr>
            <a:r>
              <a:rPr lang="en-US" sz="2000">
                <a:solidFill>
                  <a:srgbClr val="FFFFFF"/>
                </a:solidFill>
                <a:latin typeface="Trebuchet MS"/>
                <a:ea typeface="Trebuchet MS"/>
                <a:cs typeface="Trebuchet MS"/>
                <a:sym typeface="Trebuchet MS"/>
              </a:rPr>
              <a:t>Coaches ability to Create a Team</a:t>
            </a:r>
          </a:p>
          <a:p>
            <a:pPr indent="-323850" lvl="1" marL="577850">
              <a:spcBef>
                <a:spcPts val="600"/>
              </a:spcBef>
              <a:buClr>
                <a:srgbClr val="FFFFFF"/>
              </a:buClr>
              <a:buSzPct val="100000"/>
            </a:pPr>
            <a:r>
              <a:rPr lang="en-US" sz="2000">
                <a:solidFill>
                  <a:srgbClr val="FFFFFF"/>
                </a:solidFill>
                <a:latin typeface="Trebuchet MS"/>
                <a:ea typeface="Trebuchet MS"/>
                <a:cs typeface="Trebuchet MS"/>
                <a:sym typeface="Trebuchet MS"/>
              </a:rPr>
              <a:t>Coach Team Modification(Edit, Remove and Add Participants)</a:t>
            </a:r>
          </a:p>
          <a:p>
            <a:pPr indent="-323850" lvl="1" marL="577850" rtl="0">
              <a:spcBef>
                <a:spcPts val="600"/>
              </a:spcBef>
              <a:buClr>
                <a:srgbClr val="FFFFFF"/>
              </a:buClr>
              <a:buSzPct val="100000"/>
            </a:pPr>
            <a:r>
              <a:rPr lang="en-US" sz="2000">
                <a:solidFill>
                  <a:srgbClr val="FFFFFF"/>
                </a:solidFill>
                <a:latin typeface="Trebuchet MS"/>
                <a:ea typeface="Trebuchet MS"/>
                <a:cs typeface="Trebuchet MS"/>
                <a:sym typeface="Trebuchet MS"/>
              </a:rPr>
              <a:t>Coach Account Modification</a:t>
            </a:r>
          </a:p>
          <a:p>
            <a:pPr indent="-323850" lvl="1" marL="577850" rtl="0">
              <a:spcBef>
                <a:spcPts val="600"/>
              </a:spcBef>
              <a:buClr>
                <a:srgbClr val="FFFFFF"/>
              </a:buClr>
              <a:buSzPct val="100000"/>
              <a:buFont typeface="Trebuchet MS"/>
            </a:pPr>
            <a:r>
              <a:rPr lang="en-US" sz="2000">
                <a:solidFill>
                  <a:srgbClr val="FFFFFF"/>
                </a:solidFill>
                <a:latin typeface="Trebuchet MS"/>
                <a:ea typeface="Trebuchet MS"/>
                <a:cs typeface="Trebuchet MS"/>
                <a:sym typeface="Trebuchet MS"/>
              </a:rPr>
              <a:t>Administrator Views/Searches Teams</a:t>
            </a:r>
          </a:p>
          <a:p>
            <a:pPr indent="-323850" lvl="1" marL="577850" rtl="0">
              <a:spcBef>
                <a:spcPts val="600"/>
              </a:spcBef>
              <a:buClr>
                <a:srgbClr val="FFFFFF"/>
              </a:buClr>
              <a:buSzPct val="100000"/>
              <a:buFont typeface="Trebuchet MS"/>
            </a:pPr>
            <a:r>
              <a:rPr lang="en-US" sz="2000">
                <a:solidFill>
                  <a:srgbClr val="FFFFFF"/>
                </a:solidFill>
                <a:latin typeface="Trebuchet MS"/>
                <a:ea typeface="Trebuchet MS"/>
                <a:cs typeface="Trebuchet MS"/>
                <a:sym typeface="Trebuchet MS"/>
              </a:rPr>
              <a:t>Administrator Views/Deletes Administrators</a:t>
            </a:r>
          </a:p>
        </p:txBody>
      </p:sp>
      <p:sp>
        <p:nvSpPr>
          <p:cNvPr id="171" name="Shape 171"/>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Project Management</a:t>
            </a:r>
          </a:p>
        </p:txBody>
      </p:sp>
      <p:sp>
        <p:nvSpPr>
          <p:cNvPr id="177" name="Shape 177"/>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78" name="Shape 178"/>
          <p:cNvPicPr preferRelativeResize="0"/>
          <p:nvPr/>
        </p:nvPicPr>
        <p:blipFill>
          <a:blip r:embed="rId3">
            <a:alphaModFix/>
          </a:blip>
          <a:stretch>
            <a:fillRect/>
          </a:stretch>
        </p:blipFill>
        <p:spPr>
          <a:xfrm>
            <a:off x="226175" y="1506449"/>
            <a:ext cx="5239975" cy="2524999"/>
          </a:xfrm>
          <a:prstGeom prst="rect">
            <a:avLst/>
          </a:prstGeom>
          <a:noFill/>
          <a:ln>
            <a:noFill/>
          </a:ln>
        </p:spPr>
      </p:pic>
      <p:pic>
        <p:nvPicPr>
          <p:cNvPr id="179" name="Shape 179"/>
          <p:cNvPicPr preferRelativeResize="0"/>
          <p:nvPr/>
        </p:nvPicPr>
        <p:blipFill>
          <a:blip r:embed="rId4">
            <a:alphaModFix/>
          </a:blip>
          <a:stretch>
            <a:fillRect/>
          </a:stretch>
        </p:blipFill>
        <p:spPr>
          <a:xfrm>
            <a:off x="2373875" y="4070225"/>
            <a:ext cx="6337439" cy="25249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01752" y="228600"/>
            <a:ext cx="8534400" cy="759000"/>
          </a:xfrm>
          <a:prstGeom prst="rect">
            <a:avLst/>
          </a:prstGeom>
        </p:spPr>
        <p:txBody>
          <a:bodyPr anchorCtr="0" anchor="b" bIns="91425" lIns="91425" rIns="91425" tIns="91425">
            <a:noAutofit/>
          </a:bodyPr>
          <a:lstStyle/>
          <a:p>
            <a:pPr lvl="0" rtl="0">
              <a:spcBef>
                <a:spcPts val="0"/>
              </a:spcBef>
              <a:buNone/>
            </a:pPr>
            <a:r>
              <a:rPr lang="en-US"/>
              <a:t>Use Case Diagram</a:t>
            </a:r>
          </a:p>
        </p:txBody>
      </p:sp>
      <p:pic>
        <p:nvPicPr>
          <p:cNvPr id="185" name="Shape 185"/>
          <p:cNvPicPr preferRelativeResize="0"/>
          <p:nvPr/>
        </p:nvPicPr>
        <p:blipFill>
          <a:blip r:embed="rId3">
            <a:alphaModFix/>
          </a:blip>
          <a:stretch>
            <a:fillRect/>
          </a:stretch>
        </p:blipFill>
        <p:spPr>
          <a:xfrm>
            <a:off x="829375" y="1678887"/>
            <a:ext cx="7448550" cy="4791075"/>
          </a:xfrm>
          <a:prstGeom prst="rect">
            <a:avLst/>
          </a:prstGeom>
          <a:noFill/>
          <a:ln>
            <a:noFill/>
          </a:ln>
        </p:spPr>
      </p:pic>
      <p:sp>
        <p:nvSpPr>
          <p:cNvPr id="186" name="Shape 186"/>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01752" y="228600"/>
            <a:ext cx="8534400" cy="759000"/>
          </a:xfrm>
          <a:prstGeom prst="rect">
            <a:avLst/>
          </a:prstGeom>
        </p:spPr>
        <p:txBody>
          <a:bodyPr anchorCtr="0" anchor="b" bIns="91425" lIns="91425" rIns="91425" tIns="91425">
            <a:noAutofit/>
          </a:bodyPr>
          <a:lstStyle/>
          <a:p>
            <a:pPr lvl="0" rtl="0">
              <a:spcBef>
                <a:spcPts val="0"/>
              </a:spcBef>
              <a:buNone/>
            </a:pPr>
            <a:r>
              <a:rPr lang="en-US"/>
              <a:t>Minimal Class Diagram</a:t>
            </a:r>
          </a:p>
        </p:txBody>
      </p:sp>
      <p:sp>
        <p:nvSpPr>
          <p:cNvPr id="192" name="Shape 192"/>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rtl="0">
              <a:spcBef>
                <a:spcPts val="0"/>
              </a:spcBef>
              <a:buClr>
                <a:srgbClr val="000000"/>
              </a:buClr>
              <a:buSzPct val="25000"/>
              <a:buFont typeface="Arial"/>
              <a:buNone/>
            </a:pPr>
            <a:fld id="{00000000-1234-1234-1234-123412341234}" type="slidenum">
              <a:rPr lang="en-US"/>
              <a:t>‹#›</a:t>
            </a:fld>
          </a:p>
        </p:txBody>
      </p:sp>
      <p:pic>
        <p:nvPicPr>
          <p:cNvPr id="193" name="Shape 193"/>
          <p:cNvPicPr preferRelativeResize="0"/>
          <p:nvPr/>
        </p:nvPicPr>
        <p:blipFill>
          <a:blip r:embed="rId3">
            <a:alphaModFix/>
          </a:blip>
          <a:stretch>
            <a:fillRect/>
          </a:stretch>
        </p:blipFill>
        <p:spPr>
          <a:xfrm>
            <a:off x="1253091" y="1620075"/>
            <a:ext cx="6845833" cy="50183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01752" y="228600"/>
            <a:ext cx="8534400" cy="759000"/>
          </a:xfrm>
          <a:prstGeom prst="rect">
            <a:avLst/>
          </a:prstGeom>
        </p:spPr>
        <p:txBody>
          <a:bodyPr anchorCtr="0" anchor="b" bIns="91425" lIns="91425" rIns="91425" tIns="91425">
            <a:noAutofit/>
          </a:bodyPr>
          <a:lstStyle/>
          <a:p>
            <a:pPr lvl="0" rtl="0">
              <a:spcBef>
                <a:spcPts val="0"/>
              </a:spcBef>
              <a:buNone/>
            </a:pPr>
            <a:r>
              <a:rPr lang="en-US"/>
              <a:t>System Design: Architecture</a:t>
            </a:r>
          </a:p>
        </p:txBody>
      </p:sp>
      <p:sp>
        <p:nvSpPr>
          <p:cNvPr id="199" name="Shape 199"/>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rtl="0">
              <a:spcBef>
                <a:spcPts val="0"/>
              </a:spcBef>
              <a:buClr>
                <a:srgbClr val="000000"/>
              </a:buClr>
              <a:buSzPct val="25000"/>
              <a:buFont typeface="Arial"/>
              <a:buNone/>
            </a:pPr>
            <a:fld id="{00000000-1234-1234-1234-123412341234}" type="slidenum">
              <a:rPr lang="en-US"/>
              <a:t>‹#›</a:t>
            </a:fld>
          </a:p>
        </p:txBody>
      </p:sp>
      <p:pic>
        <p:nvPicPr>
          <p:cNvPr id="200" name="Shape 200"/>
          <p:cNvPicPr preferRelativeResize="0"/>
          <p:nvPr/>
        </p:nvPicPr>
        <p:blipFill>
          <a:blip r:embed="rId3">
            <a:alphaModFix/>
          </a:blip>
          <a:stretch>
            <a:fillRect/>
          </a:stretch>
        </p:blipFill>
        <p:spPr>
          <a:xfrm>
            <a:off x="2517924" y="1616025"/>
            <a:ext cx="3736849" cy="44212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01752" y="228600"/>
            <a:ext cx="8534400" cy="759000"/>
          </a:xfrm>
          <a:prstGeom prst="rect">
            <a:avLst/>
          </a:prstGeom>
        </p:spPr>
        <p:txBody>
          <a:bodyPr anchorCtr="0" anchor="b" bIns="91425" lIns="91425" rIns="91425" tIns="91425">
            <a:noAutofit/>
          </a:bodyPr>
          <a:lstStyle/>
          <a:p>
            <a:pPr lvl="0" rtl="0">
              <a:spcBef>
                <a:spcPts val="0"/>
              </a:spcBef>
              <a:buNone/>
            </a:pPr>
            <a:r>
              <a:rPr lang="en-US"/>
              <a:t>System Design: Deployment</a:t>
            </a:r>
          </a:p>
        </p:txBody>
      </p:sp>
      <p:sp>
        <p:nvSpPr>
          <p:cNvPr id="206" name="Shape 206"/>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rtl="0">
              <a:spcBef>
                <a:spcPts val="0"/>
              </a:spcBef>
              <a:buClr>
                <a:srgbClr val="000000"/>
              </a:buClr>
              <a:buSzPct val="25000"/>
              <a:buFont typeface="Arial"/>
              <a:buNone/>
            </a:pPr>
            <a:fld id="{00000000-1234-1234-1234-123412341234}" type="slidenum">
              <a:rPr lang="en-US"/>
              <a:t>‹#›</a:t>
            </a:fld>
          </a:p>
        </p:txBody>
      </p:sp>
      <p:pic>
        <p:nvPicPr>
          <p:cNvPr id="207" name="Shape 207"/>
          <p:cNvPicPr preferRelativeResize="0"/>
          <p:nvPr/>
        </p:nvPicPr>
        <p:blipFill>
          <a:blip r:embed="rId3">
            <a:alphaModFix/>
          </a:blip>
          <a:stretch>
            <a:fillRect/>
          </a:stretch>
        </p:blipFill>
        <p:spPr>
          <a:xfrm>
            <a:off x="1176337" y="1767187"/>
            <a:ext cx="6791325" cy="45053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01752" y="228600"/>
            <a:ext cx="8534400" cy="759000"/>
          </a:xfrm>
          <a:prstGeom prst="rect">
            <a:avLst/>
          </a:prstGeom>
        </p:spPr>
        <p:txBody>
          <a:bodyPr anchorCtr="0" anchor="b" bIns="91425" lIns="91425" rIns="91425" tIns="91425">
            <a:noAutofit/>
          </a:bodyPr>
          <a:lstStyle/>
          <a:p>
            <a:pPr lvl="0" rtl="0">
              <a:spcBef>
                <a:spcPts val="0"/>
              </a:spcBef>
              <a:buNone/>
            </a:pPr>
            <a:r>
              <a:rPr lang="en-US"/>
              <a:t>System Design: Persistent Data Design</a:t>
            </a:r>
          </a:p>
        </p:txBody>
      </p:sp>
      <p:sp>
        <p:nvSpPr>
          <p:cNvPr id="213" name="Shape 213"/>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rtl="0">
              <a:spcBef>
                <a:spcPts val="0"/>
              </a:spcBef>
              <a:buClr>
                <a:srgbClr val="000000"/>
              </a:buClr>
              <a:buSzPct val="25000"/>
              <a:buFont typeface="Arial"/>
              <a:buNone/>
            </a:pPr>
            <a:fld id="{00000000-1234-1234-1234-123412341234}" type="slidenum">
              <a:rPr lang="en-US"/>
              <a:t>‹#›</a:t>
            </a:fld>
          </a:p>
        </p:txBody>
      </p:sp>
      <p:pic>
        <p:nvPicPr>
          <p:cNvPr id="214" name="Shape 214"/>
          <p:cNvPicPr preferRelativeResize="0"/>
          <p:nvPr/>
        </p:nvPicPr>
        <p:blipFill>
          <a:blip r:embed="rId3">
            <a:alphaModFix/>
          </a:blip>
          <a:stretch>
            <a:fillRect/>
          </a:stretch>
        </p:blipFill>
        <p:spPr>
          <a:xfrm>
            <a:off x="399750" y="1925400"/>
            <a:ext cx="8338401" cy="39273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01752" y="228600"/>
            <a:ext cx="8534400" cy="759000"/>
          </a:xfrm>
          <a:prstGeom prst="rect">
            <a:avLst/>
          </a:prstGeom>
        </p:spPr>
        <p:txBody>
          <a:bodyPr anchorCtr="0" anchor="b" bIns="91425" lIns="91425" rIns="91425" tIns="91425">
            <a:noAutofit/>
          </a:bodyPr>
          <a:lstStyle/>
          <a:p>
            <a:pPr lvl="0">
              <a:spcBef>
                <a:spcPts val="0"/>
              </a:spcBef>
              <a:buNone/>
            </a:pPr>
            <a:r>
              <a:rPr lang="en-US"/>
              <a:t>System Design: Security/Privacy</a:t>
            </a:r>
          </a:p>
        </p:txBody>
      </p:sp>
      <p:sp>
        <p:nvSpPr>
          <p:cNvPr id="220" name="Shape 220"/>
          <p:cNvSpPr txBox="1"/>
          <p:nvPr>
            <p:ph idx="12" type="sldNum"/>
          </p:nvPr>
        </p:nvSpPr>
        <p:spPr>
          <a:xfrm>
            <a:off x="4361687" y="1026371"/>
            <a:ext cx="457200" cy="441300"/>
          </a:xfrm>
          <a:prstGeom prst="rect">
            <a:avLst/>
          </a:prstGeom>
        </p:spPr>
        <p:txBody>
          <a:bodyPr anchorCtr="0" anchor="ctr" bIns="45700" lIns="45700" rIns="45700"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21" name="Shape 221"/>
          <p:cNvSpPr txBox="1"/>
          <p:nvPr>
            <p:ph idx="1" type="body"/>
          </p:nvPr>
        </p:nvSpPr>
        <p:spPr>
          <a:xfrm>
            <a:off x="301752" y="1527048"/>
            <a:ext cx="8503800" cy="4572000"/>
          </a:xfrm>
          <a:prstGeom prst="rect">
            <a:avLst/>
          </a:prstGeom>
        </p:spPr>
        <p:txBody>
          <a:bodyPr anchorCtr="0" anchor="t" bIns="91425" lIns="91425" rIns="91425" tIns="91425">
            <a:noAutofit/>
          </a:bodyPr>
          <a:lstStyle/>
          <a:p>
            <a:pPr indent="-368300" lvl="0" marL="457200">
              <a:spcBef>
                <a:spcPts val="2000"/>
              </a:spcBef>
              <a:buClr>
                <a:srgbClr val="FFFFFF"/>
              </a:buClr>
              <a:buSzPct val="100000"/>
            </a:pPr>
            <a:r>
              <a:rPr lang="en-US" sz="2200">
                <a:solidFill>
                  <a:srgbClr val="FFFFFF"/>
                </a:solidFill>
                <a:latin typeface="Trebuchet MS"/>
                <a:ea typeface="Trebuchet MS"/>
                <a:cs typeface="Trebuchet MS"/>
                <a:sym typeface="Trebuchet MS"/>
              </a:rPr>
              <a:t>We are using mySQL to store user information so we provided protection against SQL injection on all fields where a user can input data through the use of Prepared Statements.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
  <a:themeElements>
    <a:clrScheme name="Custom 1">
      <a:dk1>
        <a:srgbClr val="000000"/>
      </a:dk1>
      <a:lt1>
        <a:srgbClr val="244582"/>
      </a:lt1>
      <a:dk2>
        <a:srgbClr val="244582"/>
      </a:dk2>
      <a:lt2>
        <a:srgbClr val="FFFFFF"/>
      </a:lt2>
      <a:accent1>
        <a:srgbClr val="CEB400"/>
      </a:accent1>
      <a:accent2>
        <a:srgbClr val="7598D9"/>
      </a:accent2>
      <a:accent3>
        <a:srgbClr val="244582"/>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