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71" r:id="rId9"/>
    <p:sldId id="259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8" autoAdjust="0"/>
    <p:restoredTop sz="94660"/>
  </p:normalViewPr>
  <p:slideViewPr>
    <p:cSldViewPr>
      <p:cViewPr>
        <p:scale>
          <a:sx n="75" d="100"/>
          <a:sy n="75" d="100"/>
        </p:scale>
        <p:origin x="-106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Senior Project Introductory Video:</a:t>
            </a:r>
            <a:br>
              <a:rPr lang="en-US" dirty="0" smtClean="0"/>
            </a:br>
            <a:r>
              <a:rPr lang="en-US" dirty="0" smtClean="0"/>
              <a:t>Robotic </a:t>
            </a:r>
            <a:r>
              <a:rPr lang="en-US" dirty="0" smtClean="0"/>
              <a:t>Arm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2424962"/>
          </a:xfrm>
        </p:spPr>
        <p:txBody>
          <a:bodyPr/>
          <a:lstStyle/>
          <a:p>
            <a:pPr algn="ctr"/>
            <a:r>
              <a:rPr lang="en-US" dirty="0" smtClean="0"/>
              <a:t>Team Members: Curtis Cox and Shadeh Ferris-Francis</a:t>
            </a:r>
          </a:p>
          <a:p>
            <a:pPr algn="ctr"/>
            <a:r>
              <a:rPr lang="en-US" dirty="0" smtClean="0"/>
              <a:t>Product Owner and Mentor: Dr. Nagarajan Prabakar</a:t>
            </a:r>
          </a:p>
          <a:p>
            <a:pPr algn="ctr"/>
            <a:r>
              <a:rPr lang="en-US" dirty="0" smtClean="0"/>
              <a:t>Instructor: Masoud Sadjadi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5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C:\Users\Shadeh\Desktop\Discovery Lab\Pics for Poster\publisher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2754621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8703" y="304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IMU Master/Publisher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 descr="C:\Users\Shadeh\Desktop\Discovery Lab\Pics for Poster\voice master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706514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2944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Voice Master/Publisher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5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hadeh\Downloads\Copy of dlab-logo-0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9600" y="457200"/>
            <a:ext cx="8153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Inception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47" y="1293508"/>
            <a:ext cx="4711553" cy="228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95400"/>
            <a:ext cx="3048000" cy="504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48" y="3962400"/>
            <a:ext cx="4735009" cy="23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4801"/>
            <a:ext cx="7315200" cy="914400"/>
          </a:xfrm>
        </p:spPr>
        <p:txBody>
          <a:bodyPr/>
          <a:lstStyle/>
          <a:p>
            <a:pPr algn="ctr"/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1029" name="Picture 5" descr="C:\Users\Shadeh\Desktop\Discovery Lab\Pics for Poster\IMG_11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" y="1340385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hadeh\Desktop\Discovery Lab\Pics for Poster\IMG_11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15" y="5056037"/>
            <a:ext cx="2027209" cy="15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hadeh\Desktop\Discovery Lab\Pics for Poster\IMG_11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87604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2016-03-21 (7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05" y="1340385"/>
            <a:ext cx="2317319" cy="17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hadeh\Desktop\Discovery Lab\MiamiHeraldFIUTechStationOpen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8514"/>
            <a:ext cx="3048000" cy="20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Accuracy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Usability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User Control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Testing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22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Quaternion Angles</a:t>
            </a:r>
            <a:endParaRPr lang="en-US" sz="2400" dirty="0"/>
          </a:p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User-Friendly </a:t>
            </a:r>
            <a:r>
              <a:rPr lang="en-US" sz="2400" dirty="0"/>
              <a:t>I</a:t>
            </a:r>
            <a:r>
              <a:rPr lang="en-US" sz="2400" dirty="0" smtClean="0"/>
              <a:t>nterface </a:t>
            </a:r>
            <a:r>
              <a:rPr lang="en-US" sz="2400" dirty="0"/>
              <a:t>and </a:t>
            </a:r>
            <a:r>
              <a:rPr lang="en-US" sz="2400" dirty="0" smtClean="0"/>
              <a:t>Operation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Alternative Modes of Operation, such as Voice-Commands</a:t>
            </a:r>
            <a:endParaRPr lang="en-US" sz="2400" dirty="0"/>
          </a:p>
          <a:p>
            <a:pPr marL="845820" lvl="2" indent="-342900">
              <a:buFont typeface="+mj-lt"/>
              <a:buAutoNum type="arabicPeriod"/>
            </a:pPr>
            <a:r>
              <a:rPr lang="en-US" sz="2400" dirty="0"/>
              <a:t>S</a:t>
            </a:r>
            <a:r>
              <a:rPr lang="en-US" sz="2400" dirty="0" smtClean="0"/>
              <a:t>ervomotor </a:t>
            </a:r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4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Activate DDS Publishing when clicking Activate DDS Button</a:t>
            </a:r>
            <a:endParaRPr lang="en-US" dirty="0"/>
          </a:p>
          <a:p>
            <a:pPr lvl="0"/>
            <a:r>
              <a:rPr lang="en-US" b="1" dirty="0"/>
              <a:t>Display Angular Data Received for Each Joint in the IMU Master/Publisher GUI</a:t>
            </a:r>
            <a:endParaRPr lang="en-US" dirty="0"/>
          </a:p>
          <a:p>
            <a:pPr lvl="0"/>
            <a:r>
              <a:rPr lang="en-US" b="1" dirty="0"/>
              <a:t>Process Angular Data to Servomotor Units with IMU Master/Publisher Program</a:t>
            </a:r>
            <a:endParaRPr lang="en-US" dirty="0"/>
          </a:p>
          <a:p>
            <a:pPr lvl="0"/>
            <a:r>
              <a:rPr lang="en-US" b="1" dirty="0"/>
              <a:t>Connect </a:t>
            </a:r>
            <a:r>
              <a:rPr lang="en-US" b="1" dirty="0" err="1"/>
              <a:t>Mocap</a:t>
            </a:r>
            <a:r>
              <a:rPr lang="en-US" b="1" dirty="0"/>
              <a:t> System to IMU Master/Publisher Program</a:t>
            </a:r>
            <a:endParaRPr lang="en-US" dirty="0"/>
          </a:p>
          <a:p>
            <a:pPr lvl="0"/>
            <a:r>
              <a:rPr lang="en-US" b="1" dirty="0"/>
              <a:t>Initiate </a:t>
            </a:r>
            <a:r>
              <a:rPr lang="en-US" b="1" dirty="0" err="1"/>
              <a:t>Mocap</a:t>
            </a:r>
            <a:r>
              <a:rPr lang="en-US" b="1" dirty="0"/>
              <a:t> Halt Rest Position </a:t>
            </a:r>
            <a:endParaRPr lang="en-US" dirty="0"/>
          </a:p>
          <a:p>
            <a:pPr lvl="0"/>
            <a:r>
              <a:rPr lang="en-US" b="1" dirty="0"/>
              <a:t>Process Commands to Servomotor Units with Voice Master/Publisher Program </a:t>
            </a:r>
            <a:endParaRPr lang="en-US" dirty="0"/>
          </a:p>
          <a:p>
            <a:pPr lvl="0"/>
            <a:r>
              <a:rPr lang="en-US" b="1" dirty="0"/>
              <a:t>Connect Voice Control System to Voice Master/Publisher Program </a:t>
            </a:r>
            <a:endParaRPr lang="en-US" dirty="0"/>
          </a:p>
          <a:p>
            <a:pPr lvl="0"/>
            <a:r>
              <a:rPr lang="en-US" b="1" dirty="0"/>
              <a:t>Understand DDS Message delivery </a:t>
            </a:r>
            <a:endParaRPr lang="en-US" dirty="0"/>
          </a:p>
          <a:p>
            <a:pPr lvl="0"/>
            <a:r>
              <a:rPr lang="en-US" b="1" dirty="0"/>
              <a:t>Arm Servo Test Driver </a:t>
            </a:r>
            <a:endParaRPr lang="en-US" dirty="0"/>
          </a:p>
          <a:p>
            <a:pPr lvl="0"/>
            <a:r>
              <a:rPr lang="en-US" b="1" dirty="0"/>
              <a:t>Monitor Servo Feedback</a:t>
            </a:r>
            <a:endParaRPr lang="en-US" dirty="0"/>
          </a:p>
          <a:p>
            <a:pPr lvl="0"/>
            <a:r>
              <a:rPr lang="en-US" b="1" dirty="0"/>
              <a:t>DDS servo correction </a:t>
            </a:r>
            <a:endParaRPr lang="en-US" dirty="0"/>
          </a:p>
          <a:p>
            <a:pPr lvl="0"/>
            <a:r>
              <a:rPr lang="en-US" b="1" dirty="0"/>
              <a:t>Minimize Servo Feedback Latency </a:t>
            </a:r>
            <a:endParaRPr lang="en-US" dirty="0"/>
          </a:p>
          <a:p>
            <a:pPr lvl="0"/>
            <a:r>
              <a:rPr lang="en-US" b="1" dirty="0"/>
              <a:t>Improve the </a:t>
            </a:r>
            <a:r>
              <a:rPr lang="en-US" b="1" dirty="0" err="1"/>
              <a:t>Mocap</a:t>
            </a:r>
            <a:r>
              <a:rPr lang="en-US" b="1" dirty="0"/>
              <a:t> algorithm </a:t>
            </a:r>
            <a:endParaRPr lang="en-US" dirty="0"/>
          </a:p>
          <a:p>
            <a:pPr lvl="0"/>
            <a:r>
              <a:rPr lang="en-US" b="1" dirty="0"/>
              <a:t>Develop Arm Quaternion Calculation Algorithm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4801"/>
            <a:ext cx="7315200" cy="914400"/>
          </a:xfrm>
        </p:spPr>
        <p:txBody>
          <a:bodyPr/>
          <a:lstStyle/>
          <a:p>
            <a:pPr algn="ctr"/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3074" name="Picture 2" descr="C:\Users\Shadeh\Downloads\Deployment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3500"/>
            <a:ext cx="8650584" cy="20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1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deh\Downloads\769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86000"/>
            <a:ext cx="8441065" cy="27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Voice Control System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3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edback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567917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022412"/>
          </a:xfrm>
        </p:spPr>
        <p:txBody>
          <a:bodyPr/>
          <a:lstStyle/>
          <a:p>
            <a:pPr algn="ctr"/>
            <a:r>
              <a:rPr lang="en-US" dirty="0" smtClean="0"/>
              <a:t>Servo Tester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08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666</TotalTime>
  <Words>156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Senior Project Introductory Video: Robotic Arm 1.0</vt:lpstr>
      <vt:lpstr>PowerPoint Presentation</vt:lpstr>
      <vt:lpstr>Current System</vt:lpstr>
      <vt:lpstr>Setbacks</vt:lpstr>
      <vt:lpstr>Proposed Solution</vt:lpstr>
      <vt:lpstr>Requirements</vt:lpstr>
      <vt:lpstr>System Design</vt:lpstr>
      <vt:lpstr>Voice Control System Example</vt:lpstr>
      <vt:lpstr>Servo Tester GUI</vt:lpstr>
      <vt:lpstr>IMU Master/Publisher GUI</vt:lpstr>
      <vt:lpstr>Voice Master/Publisher GUI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Shadeh Ferris</dc:creator>
  <cp:lastModifiedBy>Shadeh Ferris</cp:lastModifiedBy>
  <cp:revision>17</cp:revision>
  <dcterms:created xsi:type="dcterms:W3CDTF">2016-05-03T04:30:39Z</dcterms:created>
  <dcterms:modified xsi:type="dcterms:W3CDTF">2016-05-05T12:47:29Z</dcterms:modified>
</cp:coreProperties>
</file>