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9" r:id="rId9"/>
    <p:sldId id="270" r:id="rId10"/>
    <p:sldId id="27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4" autoAdjust="0"/>
    <p:restoredTop sz="94660"/>
  </p:normalViewPr>
  <p:slideViewPr>
    <p:cSldViewPr>
      <p:cViewPr>
        <p:scale>
          <a:sx n="75" d="100"/>
          <a:sy n="75" d="100"/>
        </p:scale>
        <p:origin x="-1038" y="-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7F7CE9C-D735-4D1F-96A2-F75842B171A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78D9D3-E177-4BA6-A4A1-7755D45B522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800100"/>
            <a:ext cx="7315200" cy="19462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Senior Project Introductory Video:</a:t>
            </a:r>
            <a:br>
              <a:rPr lang="en-US" dirty="0" smtClean="0"/>
            </a:br>
            <a:r>
              <a:rPr lang="en-US" dirty="0" smtClean="0"/>
              <a:t>Robotic Arm 1.0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14400" y="2914650"/>
            <a:ext cx="7315200" cy="1818722"/>
          </a:xfrm>
        </p:spPr>
        <p:txBody>
          <a:bodyPr/>
          <a:lstStyle/>
          <a:p>
            <a:pPr algn="ctr"/>
            <a:r>
              <a:rPr lang="en-US" dirty="0" smtClean="0"/>
              <a:t>Team Members: Curtis Cox and Shadeh Ferris-Francis</a:t>
            </a:r>
          </a:p>
          <a:p>
            <a:pPr algn="ctr"/>
            <a:r>
              <a:rPr lang="en-US" dirty="0" smtClean="0"/>
              <a:t>Product Owner and Mentor: Dr. Nagarajan Prabakar</a:t>
            </a:r>
          </a:p>
          <a:p>
            <a:pPr algn="ctr"/>
            <a:r>
              <a:rPr lang="en-US" dirty="0" smtClean="0"/>
              <a:t>Instructor: Dr. </a:t>
            </a:r>
            <a:r>
              <a:rPr lang="en-US" dirty="0" err="1" smtClean="0"/>
              <a:t>Masoud</a:t>
            </a:r>
            <a:r>
              <a:rPr lang="en-US" dirty="0" smtClean="0"/>
              <a:t> Sadjadi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hadeh\Downloads\Copy of dlab-logo-03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14300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2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609600" y="342900"/>
            <a:ext cx="8153400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Inception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1147048"/>
            <a:ext cx="3962401" cy="171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971550"/>
            <a:ext cx="3048000" cy="378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3181350"/>
            <a:ext cx="3307610" cy="15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28601"/>
            <a:ext cx="7315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Current System</a:t>
            </a:r>
            <a:endParaRPr lang="en-US" dirty="0"/>
          </a:p>
        </p:txBody>
      </p:sp>
      <p:pic>
        <p:nvPicPr>
          <p:cNvPr id="1029" name="Picture 5" descr="C:\Users\Shadeh\Desktop\Discovery Lab\Pics for Poster\IMG_11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400" y="1005289"/>
            <a:ext cx="21336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hadeh\Desktop\Discovery Lab\Pics for Poster\IMG_11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16" y="3792028"/>
            <a:ext cx="2027209" cy="114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hadeh\Desktop\Discovery Lab\Pics for Poster\IMG_113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5703"/>
            <a:ext cx="1828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2016-03-21 (7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06" y="1005289"/>
            <a:ext cx="2317319" cy="130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Shadeh\Desktop\Discovery Lab\MiamiHeraldFIUTechStationOpenin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63885"/>
            <a:ext cx="3048000" cy="151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2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Setbacks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3600" dirty="0" smtClean="0"/>
              <a:t>Accuracy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600" dirty="0" smtClean="0"/>
              <a:t>Usability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600" dirty="0" smtClean="0"/>
              <a:t>User Control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600" dirty="0" smtClean="0"/>
              <a:t>Testing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22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45820" lvl="2" indent="-342900">
              <a:buFont typeface="+mj-lt"/>
              <a:buAutoNum type="arabicPeriod"/>
            </a:pPr>
            <a:r>
              <a:rPr lang="en-US" sz="2400" dirty="0" smtClean="0"/>
              <a:t>Quaternion Angles</a:t>
            </a:r>
            <a:endParaRPr lang="en-US" sz="2400" dirty="0"/>
          </a:p>
          <a:p>
            <a:pPr marL="845820" lvl="2" indent="-342900">
              <a:buFont typeface="+mj-lt"/>
              <a:buAutoNum type="arabicPeriod"/>
            </a:pPr>
            <a:r>
              <a:rPr lang="en-US" sz="2400" dirty="0" smtClean="0"/>
              <a:t>User-Friendly </a:t>
            </a:r>
            <a:r>
              <a:rPr lang="en-US" sz="2400" dirty="0"/>
              <a:t>I</a:t>
            </a:r>
            <a:r>
              <a:rPr lang="en-US" sz="2400" dirty="0" smtClean="0"/>
              <a:t>nterface </a:t>
            </a:r>
            <a:r>
              <a:rPr lang="en-US" sz="2400" dirty="0"/>
              <a:t>and </a:t>
            </a:r>
            <a:r>
              <a:rPr lang="en-US" sz="2400" dirty="0" smtClean="0"/>
              <a:t>Operation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sz="2400" dirty="0" smtClean="0"/>
              <a:t>Alternative Modes of Operation, such as Voice-Commands</a:t>
            </a:r>
            <a:endParaRPr lang="en-US" sz="2400" dirty="0"/>
          </a:p>
          <a:p>
            <a:pPr marL="845820" lvl="2" indent="-342900">
              <a:buFont typeface="+mj-lt"/>
              <a:buAutoNum type="arabicPeriod"/>
            </a:pPr>
            <a:r>
              <a:rPr lang="en-US" sz="2400" dirty="0"/>
              <a:t>S</a:t>
            </a:r>
            <a:r>
              <a:rPr lang="en-US" sz="2400" dirty="0" smtClean="0"/>
              <a:t>ervomotor </a:t>
            </a:r>
            <a:r>
              <a:rPr lang="en-US" sz="2400" dirty="0"/>
              <a:t>T</a:t>
            </a:r>
            <a:r>
              <a:rPr lang="en-US" sz="2400" dirty="0" smtClean="0"/>
              <a:t>est </a:t>
            </a:r>
            <a:r>
              <a:rPr lang="en-US" sz="2400" dirty="0"/>
              <a:t>P</a:t>
            </a:r>
            <a:r>
              <a:rPr lang="en-US" sz="2400" dirty="0" smtClean="0"/>
              <a:t>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94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b="1" dirty="0"/>
              <a:t>Activate DDS Publishing when clicking Activate DDS Button</a:t>
            </a:r>
            <a:endParaRPr lang="en-US" dirty="0"/>
          </a:p>
          <a:p>
            <a:pPr lvl="0"/>
            <a:r>
              <a:rPr lang="en-US" b="1" dirty="0"/>
              <a:t>Display Angular Data Received for Each Joint in the IMU Master/Publisher GUI</a:t>
            </a:r>
            <a:endParaRPr lang="en-US" dirty="0"/>
          </a:p>
          <a:p>
            <a:pPr lvl="0"/>
            <a:r>
              <a:rPr lang="en-US" b="1" dirty="0"/>
              <a:t>Process Angular Data to Servomotor Units with IMU Master/Publisher Program</a:t>
            </a:r>
            <a:endParaRPr lang="en-US" dirty="0"/>
          </a:p>
          <a:p>
            <a:pPr lvl="0"/>
            <a:r>
              <a:rPr lang="en-US" b="1" dirty="0"/>
              <a:t>Connect </a:t>
            </a:r>
            <a:r>
              <a:rPr lang="en-US" b="1" dirty="0" err="1"/>
              <a:t>Mocap</a:t>
            </a:r>
            <a:r>
              <a:rPr lang="en-US" b="1" dirty="0"/>
              <a:t> System to IMU Master/Publisher Program</a:t>
            </a:r>
            <a:endParaRPr lang="en-US" dirty="0"/>
          </a:p>
          <a:p>
            <a:pPr lvl="0"/>
            <a:r>
              <a:rPr lang="en-US" b="1" dirty="0"/>
              <a:t>Initiate </a:t>
            </a:r>
            <a:r>
              <a:rPr lang="en-US" b="1" dirty="0" err="1"/>
              <a:t>Mocap</a:t>
            </a:r>
            <a:r>
              <a:rPr lang="en-US" b="1" dirty="0"/>
              <a:t> Halt Rest Position </a:t>
            </a:r>
            <a:endParaRPr lang="en-US" dirty="0"/>
          </a:p>
          <a:p>
            <a:pPr lvl="0"/>
            <a:r>
              <a:rPr lang="en-US" b="1" dirty="0"/>
              <a:t>Process Commands to Servomotor Units with Voice Master/Publisher Program </a:t>
            </a:r>
            <a:endParaRPr lang="en-US" dirty="0"/>
          </a:p>
          <a:p>
            <a:pPr lvl="0"/>
            <a:r>
              <a:rPr lang="en-US" b="1" dirty="0"/>
              <a:t>Connect Voice Control System to Voice Master/Publisher Program </a:t>
            </a:r>
            <a:endParaRPr lang="en-US" dirty="0"/>
          </a:p>
          <a:p>
            <a:pPr lvl="0"/>
            <a:r>
              <a:rPr lang="en-US" b="1" dirty="0"/>
              <a:t>Understand DDS Message delivery </a:t>
            </a:r>
            <a:endParaRPr lang="en-US" dirty="0"/>
          </a:p>
          <a:p>
            <a:pPr lvl="0"/>
            <a:r>
              <a:rPr lang="en-US" b="1" dirty="0"/>
              <a:t>Arm Servo Test Driver </a:t>
            </a:r>
            <a:endParaRPr lang="en-US" dirty="0"/>
          </a:p>
          <a:p>
            <a:pPr lvl="0"/>
            <a:r>
              <a:rPr lang="en-US" b="1" dirty="0"/>
              <a:t>Monitor Servo Feedback</a:t>
            </a:r>
            <a:endParaRPr lang="en-US" dirty="0"/>
          </a:p>
          <a:p>
            <a:pPr lvl="0"/>
            <a:r>
              <a:rPr lang="en-US" b="1" dirty="0"/>
              <a:t>DDS servo correction </a:t>
            </a:r>
            <a:endParaRPr lang="en-US" dirty="0"/>
          </a:p>
          <a:p>
            <a:pPr lvl="0"/>
            <a:r>
              <a:rPr lang="en-US" b="1" dirty="0"/>
              <a:t>Minimize Servo Feedback Latency </a:t>
            </a:r>
            <a:endParaRPr lang="en-US" dirty="0"/>
          </a:p>
          <a:p>
            <a:pPr lvl="0"/>
            <a:r>
              <a:rPr lang="en-US" b="1" dirty="0"/>
              <a:t>Improve the </a:t>
            </a:r>
            <a:r>
              <a:rPr lang="en-US" b="1" dirty="0" err="1"/>
              <a:t>Mocap</a:t>
            </a:r>
            <a:r>
              <a:rPr lang="en-US" b="1" dirty="0"/>
              <a:t> algorithm </a:t>
            </a:r>
            <a:endParaRPr lang="en-US" dirty="0"/>
          </a:p>
          <a:p>
            <a:pPr lvl="0"/>
            <a:r>
              <a:rPr lang="en-US" b="1" dirty="0"/>
              <a:t>Develop Arm Quaternion Calculation Algorithm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edback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028700"/>
            <a:ext cx="356791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7315200" cy="766809"/>
          </a:xfrm>
        </p:spPr>
        <p:txBody>
          <a:bodyPr/>
          <a:lstStyle/>
          <a:p>
            <a:pPr algn="ctr"/>
            <a:r>
              <a:rPr lang="en-US" dirty="0" smtClean="0"/>
              <a:t>Servo Tester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2" descr="C:\Users\Shadeh\Desktop\Discovery Lab\Pics for Poster\publisher 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314450"/>
            <a:ext cx="2754621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8703" y="228600"/>
            <a:ext cx="7315200" cy="865573"/>
          </a:xfrm>
        </p:spPr>
        <p:txBody>
          <a:bodyPr/>
          <a:lstStyle/>
          <a:p>
            <a:pPr algn="ctr"/>
            <a:r>
              <a:rPr lang="en-US" dirty="0" smtClean="0"/>
              <a:t>IMU Master/Publisher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4" descr="C:\Users\Shadeh\Desktop\Discovery Lab\Pics for Poster\voice master 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06514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2944" y="57150"/>
            <a:ext cx="7315200" cy="865573"/>
          </a:xfrm>
        </p:spPr>
        <p:txBody>
          <a:bodyPr/>
          <a:lstStyle/>
          <a:p>
            <a:pPr algn="ctr"/>
            <a:r>
              <a:rPr lang="en-US" dirty="0" smtClean="0"/>
              <a:t>Voice Master/Publisher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969</TotalTime>
  <Words>152</Words>
  <Application>Microsoft Office PowerPoint</Application>
  <PresentationFormat>On-screen Show (16:9)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Senior Project Introductory Video: Robotic Arm 1.0</vt:lpstr>
      <vt:lpstr>PowerPoint Presentation</vt:lpstr>
      <vt:lpstr>Current System</vt:lpstr>
      <vt:lpstr>Setbacks</vt:lpstr>
      <vt:lpstr>Proposed Solution</vt:lpstr>
      <vt:lpstr>Requirements</vt:lpstr>
      <vt:lpstr>Servo Tester GUI</vt:lpstr>
      <vt:lpstr>IMU Master/Publisher GUI</vt:lpstr>
      <vt:lpstr>Voice Master/Publisher GUI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Shadeh Ferris</dc:creator>
  <cp:lastModifiedBy>Shadeh Ferris</cp:lastModifiedBy>
  <cp:revision>21</cp:revision>
  <dcterms:created xsi:type="dcterms:W3CDTF">2016-05-03T04:30:39Z</dcterms:created>
  <dcterms:modified xsi:type="dcterms:W3CDTF">2016-05-05T20:19:13Z</dcterms:modified>
</cp:coreProperties>
</file>