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5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7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412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0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15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87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5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9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6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5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0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D86F-6512-43C8-B24A-26CEB21D447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BE131F-34C7-40D6-B18A-AABFED77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Project Portal 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Senior Project</a:t>
            </a:r>
          </a:p>
          <a:p>
            <a:r>
              <a:rPr lang="en-US" dirty="0" smtClean="0"/>
              <a:t>Fall 2015</a:t>
            </a:r>
          </a:p>
          <a:p>
            <a:r>
              <a:rPr lang="en-US" dirty="0" smtClean="0"/>
              <a:t>Christopher Jones</a:t>
            </a:r>
          </a:p>
          <a:p>
            <a:r>
              <a:rPr lang="en-US" dirty="0" smtClean="0"/>
              <a:t>Instructor Dr. </a:t>
            </a:r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Sadjadi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0550" y="5676900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December 11,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to Senior Project Site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590675"/>
            <a:ext cx="9937750" cy="47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49637" y="1854200"/>
            <a:ext cx="52927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1690688"/>
            <a:ext cx="6743700" cy="46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Design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21000" y="2108200"/>
            <a:ext cx="5943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6100" y="169068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MT"/>
                <a:ea typeface="Calibri" panose="020F0502020204030204" pitchFamily="34" charset="0"/>
                <a:cs typeface="ArialMT"/>
              </a:rPr>
              <a:t>The system was tested through the use of automatic regression tests on Selenium </a:t>
            </a:r>
            <a:r>
              <a:rPr lang="en-US" sz="2800" dirty="0" smtClean="0">
                <a:latin typeface="ArialMT"/>
                <a:ea typeface="Calibri" panose="020F0502020204030204" pitchFamily="34" charset="0"/>
                <a:cs typeface="ArialMT"/>
              </a:rPr>
              <a:t>IDE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MT"/>
                <a:ea typeface="Calibri" panose="020F0502020204030204" pitchFamily="34" charset="0"/>
                <a:cs typeface="ArialMT"/>
              </a:rPr>
              <a:t>Test </a:t>
            </a:r>
            <a:r>
              <a:rPr lang="en-US" sz="2800" dirty="0">
                <a:latin typeface="ArialMT"/>
                <a:ea typeface="Calibri" panose="020F0502020204030204" pitchFamily="34" charset="0"/>
                <a:cs typeface="ArialMT"/>
              </a:rPr>
              <a:t>cases were created </a:t>
            </a:r>
            <a:r>
              <a:rPr lang="en-US" sz="2800">
                <a:latin typeface="ArialMT"/>
                <a:ea typeface="Calibri" panose="020F0502020204030204" pitchFamily="34" charset="0"/>
                <a:cs typeface="ArialMT"/>
              </a:rPr>
              <a:t>for </a:t>
            </a:r>
            <a:r>
              <a:rPr lang="en-US" sz="2800" smtClean="0">
                <a:latin typeface="ArialMT"/>
                <a:ea typeface="Calibri" panose="020F0502020204030204" pitchFamily="34" charset="0"/>
                <a:cs typeface="ArialMT"/>
              </a:rPr>
              <a:t>Admin </a:t>
            </a:r>
            <a:r>
              <a:rPr lang="en-US" sz="2800" dirty="0">
                <a:latin typeface="ArialMT"/>
                <a:ea typeface="Calibri" panose="020F0502020204030204" pitchFamily="34" charset="0"/>
                <a:cs typeface="ArialMT"/>
              </a:rPr>
              <a:t>features, with the purpose of identifying defects in the system and </a:t>
            </a:r>
            <a:r>
              <a:rPr lang="en-US" sz="2800" dirty="0" smtClean="0">
                <a:latin typeface="ArialMT"/>
                <a:ea typeface="Calibri" panose="020F0502020204030204" pitchFamily="34" charset="0"/>
                <a:cs typeface="ArialMT"/>
              </a:rPr>
              <a:t>addressing </a:t>
            </a:r>
            <a:r>
              <a:rPr lang="en-US" sz="2800" dirty="0">
                <a:latin typeface="ArialMT"/>
                <a:ea typeface="Calibri" panose="020F0502020204030204" pitchFamily="34" charset="0"/>
                <a:cs typeface="ArialMT"/>
              </a:rPr>
              <a:t>them during development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885022"/>
            <a:ext cx="54578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Christopher Jones</a:t>
            </a:r>
          </a:p>
          <a:p>
            <a:r>
              <a:rPr lang="en-US" dirty="0" smtClean="0"/>
              <a:t>cjone089@fiu.edu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four web applications are used for Senior Project</a:t>
            </a:r>
          </a:p>
          <a:p>
            <a:pPr lvl="1"/>
            <a:r>
              <a:rPr lang="en-US" dirty="0" smtClean="0"/>
              <a:t>Senior Project Website</a:t>
            </a:r>
          </a:p>
          <a:p>
            <a:pPr lvl="1"/>
            <a:r>
              <a:rPr lang="en-US" dirty="0" smtClean="0"/>
              <a:t>Virtual Job Fair</a:t>
            </a:r>
          </a:p>
          <a:p>
            <a:pPr lvl="1"/>
            <a:r>
              <a:rPr lang="en-US" dirty="0" smtClean="0"/>
              <a:t>Collaborative Platform</a:t>
            </a:r>
          </a:p>
          <a:p>
            <a:pPr lvl="1"/>
            <a:r>
              <a:rPr lang="en-US" dirty="0" smtClean="0"/>
              <a:t>Mobile Judge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four</a:t>
            </a:r>
            <a:r>
              <a:rPr lang="en-US" dirty="0" smtClean="0"/>
              <a:t> </a:t>
            </a:r>
            <a:r>
              <a:rPr lang="en-US" dirty="0" smtClean="0"/>
              <a:t>are independent web applications</a:t>
            </a:r>
          </a:p>
          <a:p>
            <a:r>
              <a:rPr lang="en-US" dirty="0" smtClean="0"/>
              <a:t>Independent user authentication systems</a:t>
            </a:r>
          </a:p>
          <a:p>
            <a:r>
              <a:rPr lang="en-US" dirty="0" smtClean="0"/>
              <a:t>No method for accessing them from the same location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7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stand-alone site to serve as a portal for Senior Project</a:t>
            </a:r>
          </a:p>
          <a:p>
            <a:r>
              <a:rPr lang="en-US" dirty="0" smtClean="0"/>
              <a:t>Allow users to log in with their FIU Google account credentials (i.e. student@fiu.edu) and authenticate them with Google</a:t>
            </a:r>
          </a:p>
          <a:p>
            <a:r>
              <a:rPr lang="en-US" dirty="0" smtClean="0"/>
              <a:t>After user is logged in to the portal, provide them with a home page with links to all of the Senior Project sites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implemented system should have single sign-on capability</a:t>
            </a:r>
          </a:p>
          <a:p>
            <a:r>
              <a:rPr lang="en-US" dirty="0" smtClean="0"/>
              <a:t>Property allowing user to log in with a single ID and single password and gains access to several other web applications</a:t>
            </a:r>
          </a:p>
          <a:p>
            <a:r>
              <a:rPr lang="en-US" dirty="0" smtClean="0"/>
              <a:t>Prevents user from entering credentials for each individual application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776" y="13662638"/>
            <a:ext cx="4899248" cy="2688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789" y="4237281"/>
            <a:ext cx="3782298" cy="20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58900" y="1422400"/>
            <a:ext cx="9474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Students can access a portal with links to all current Senior Project sites</a:t>
            </a:r>
          </a:p>
          <a:p>
            <a:r>
              <a:rPr lang="en-US" dirty="0" smtClean="0"/>
              <a:t>Students can log in to the portal using their FIU Gmail credentials</a:t>
            </a:r>
          </a:p>
          <a:p>
            <a:r>
              <a:rPr lang="en-US" dirty="0" smtClean="0"/>
              <a:t>Students can be signed in to Senior Project sites automatically</a:t>
            </a:r>
          </a:p>
          <a:p>
            <a:r>
              <a:rPr lang="en-US" dirty="0" smtClean="0"/>
              <a:t>Students can view a dynamic list of links to all current Senior Project sites</a:t>
            </a:r>
          </a:p>
          <a:p>
            <a:r>
              <a:rPr lang="en-US" dirty="0" smtClean="0"/>
              <a:t>Administrators can delete sites from the portal</a:t>
            </a:r>
          </a:p>
          <a:p>
            <a:r>
              <a:rPr lang="en-US" dirty="0" smtClean="0"/>
              <a:t>Administrators can update sites on the portal</a:t>
            </a:r>
          </a:p>
          <a:p>
            <a:r>
              <a:rPr lang="en-US" dirty="0" smtClean="0"/>
              <a:t>Administrators can add sites to the portal</a:t>
            </a:r>
          </a:p>
          <a:p>
            <a:r>
              <a:rPr lang="en-US" dirty="0" smtClean="0"/>
              <a:t>Administrators can search the list of portal sites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 can be signed in to Senior Project sites automatically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Description:</a:t>
            </a:r>
          </a:p>
          <a:p>
            <a:pPr marL="0" indent="0">
              <a:buNone/>
            </a:pPr>
            <a:r>
              <a:rPr lang="en-US" dirty="0"/>
              <a:t>As a student user, I would like to </a:t>
            </a:r>
            <a:r>
              <a:rPr lang="en-US" dirty="0" smtClean="0"/>
              <a:t>be automatically logged </a:t>
            </a:r>
            <a:r>
              <a:rPr lang="en-US" dirty="0"/>
              <a:t>in to </a:t>
            </a:r>
            <a:r>
              <a:rPr lang="en-US" dirty="0" smtClean="0"/>
              <a:t>the Virtual Job Fair,</a:t>
            </a:r>
            <a:r>
              <a:rPr lang="en-US" dirty="0"/>
              <a:t> Collaborative Platform, Senior Project and Mobile Judge so that I can have easy access to all sites in a centralized location</a:t>
            </a:r>
          </a:p>
          <a:p>
            <a:r>
              <a:rPr lang="en-US" b="1" dirty="0" smtClean="0"/>
              <a:t>Acceptance Criteria: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User is able to log in to a portal which grants them links to all Senior Project web applications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Every Senior Project site (listed above) will provide a link back to the portal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user is logged in and activates a link to a Senior Project site, they are redirected to that site and logged in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Log In</a:t>
            </a:r>
          </a:p>
          <a:p>
            <a:r>
              <a:rPr lang="en-US" dirty="0" smtClean="0"/>
              <a:t>Administrator Log In</a:t>
            </a:r>
          </a:p>
          <a:p>
            <a:r>
              <a:rPr lang="en-US" dirty="0" smtClean="0"/>
              <a:t>Log Off</a:t>
            </a:r>
          </a:p>
          <a:p>
            <a:r>
              <a:rPr lang="en-US" dirty="0" smtClean="0"/>
              <a:t>Delete Site</a:t>
            </a:r>
          </a:p>
          <a:p>
            <a:r>
              <a:rPr lang="en-US" dirty="0" smtClean="0"/>
              <a:t>Update Site</a:t>
            </a:r>
          </a:p>
          <a:p>
            <a:r>
              <a:rPr lang="en-US" dirty="0" smtClean="0"/>
              <a:t>Add Site</a:t>
            </a:r>
          </a:p>
          <a:p>
            <a:r>
              <a:rPr lang="en-US" dirty="0" smtClean="0"/>
              <a:t>Sign In To Senior Project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 to Senior Project Site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766795"/>
              </p:ext>
            </p:extLst>
          </p:nvPr>
        </p:nvGraphicFramePr>
        <p:xfrm>
          <a:off x="520700" y="1690688"/>
          <a:ext cx="11150600" cy="4624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138"/>
                <a:gridCol w="9206462"/>
              </a:tblGrid>
              <a:tr h="4184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Use Case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Sign In to Senior Project Site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4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Allows student to select a Senior Project site, get sent to the site and logged in to the site.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4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Actors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Student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4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Pre-conditions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Actor must be currently logged into the system.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317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Steps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1) The actor activates a link to a Senior Project site on the portal.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2) The system opens a new tab and sends the appropriate login credentials to the Senior Project site in the tab.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3) The credentials are validated on the external site, and the actor is logged in to that system.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84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Post-conditions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Actor is logged </a:t>
                      </a:r>
                      <a:r>
                        <a:rPr lang="en-US" sz="1800" dirty="0" smtClean="0">
                          <a:effectLst/>
                        </a:rPr>
                        <a:t>in to </a:t>
                      </a:r>
                      <a:r>
                        <a:rPr lang="en-US" sz="1800" dirty="0">
                          <a:effectLst/>
                        </a:rPr>
                        <a:t>the external site.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62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Alternative Steps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None.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</TotalTime>
  <Words>472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ArialMT</vt:lpstr>
      <vt:lpstr>Calibri</vt:lpstr>
      <vt:lpstr>Rockwell</vt:lpstr>
      <vt:lpstr>Times New Roman</vt:lpstr>
      <vt:lpstr>Tw Cen MT</vt:lpstr>
      <vt:lpstr>Wingdings 3</vt:lpstr>
      <vt:lpstr>Facet</vt:lpstr>
      <vt:lpstr>Senior Project Portal 1.0</vt:lpstr>
      <vt:lpstr>Problem Definition</vt:lpstr>
      <vt:lpstr>Solution</vt:lpstr>
      <vt:lpstr>Solution</vt:lpstr>
      <vt:lpstr>Gantt Chart</vt:lpstr>
      <vt:lpstr>Implemented User Stories</vt:lpstr>
      <vt:lpstr>Students can be signed in to Senior Project sites automatically</vt:lpstr>
      <vt:lpstr>Use Cases</vt:lpstr>
      <vt:lpstr>Sign In to Senior Project Site</vt:lpstr>
      <vt:lpstr>Sign In to Senior Project Site</vt:lpstr>
      <vt:lpstr>Architecture</vt:lpstr>
      <vt:lpstr>Deployment</vt:lpstr>
      <vt:lpstr>Persistent Data Design</vt:lpstr>
      <vt:lpstr>Testing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Portal</dc:title>
  <dc:creator>Christopher Jones</dc:creator>
  <cp:lastModifiedBy>Christopher Jones</cp:lastModifiedBy>
  <cp:revision>18</cp:revision>
  <dcterms:created xsi:type="dcterms:W3CDTF">2015-12-09T02:25:25Z</dcterms:created>
  <dcterms:modified xsi:type="dcterms:W3CDTF">2015-12-11T08:09:27Z</dcterms:modified>
</cp:coreProperties>
</file>