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9" r:id="rId8"/>
    <p:sldId id="350" r:id="rId9"/>
    <p:sldId id="351" r:id="rId10"/>
    <p:sldId id="352" r:id="rId11"/>
    <p:sldId id="348" r:id="rId12"/>
    <p:sldId id="353" r:id="rId13"/>
    <p:sldId id="354" r:id="rId14"/>
    <p:sldId id="355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82336" autoAdjust="0"/>
  </p:normalViewPr>
  <p:slideViewPr>
    <p:cSldViewPr snapToObjects="1">
      <p:cViewPr varScale="1">
        <p:scale>
          <a:sx n="100" d="100"/>
          <a:sy n="100" d="100"/>
        </p:scale>
        <p:origin x="-1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&lt;Project Name&gt;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Member(s): &lt;Team Members&gt;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Owner(s): &lt;Product Owner&gt;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</a:t>
            </a:r>
            <a:r>
              <a:rPr lang="en-US" altLang="en-US" sz="1800" dirty="0" smtClean="0">
                <a:ea typeface="ＭＳ Ｐゴシック" pitchFamily="34" charset="-128"/>
              </a:rPr>
              <a:t>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&lt;date of the presentation&gt;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&lt;Semester&gt;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design patterns used </a:t>
            </a:r>
            <a:endParaRPr lang="en-US" dirty="0" smtClean="0"/>
          </a:p>
          <a:p>
            <a:r>
              <a:rPr lang="en-US" dirty="0" smtClean="0"/>
              <a:t>Highlight the classes that you created/modified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 smtClean="0"/>
              <a:t>(Optional)</a:t>
            </a:r>
            <a:br>
              <a:rPr lang="en-US" dirty="0" smtClean="0"/>
            </a:br>
            <a:r>
              <a:rPr lang="en-US" dirty="0" err="1" smtClean="0"/>
              <a:t>Statechart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an interesting </a:t>
            </a:r>
            <a:r>
              <a:rPr lang="en-US" dirty="0" err="1" smtClean="0"/>
              <a:t>statechart</a:t>
            </a:r>
            <a:r>
              <a:rPr lang="en-US" dirty="0" smtClean="0"/>
              <a:t> diagram, if any.</a:t>
            </a:r>
          </a:p>
          <a:p>
            <a:r>
              <a:rPr lang="en-US" dirty="0" smtClean="0"/>
              <a:t>Do not mix a </a:t>
            </a:r>
            <a:r>
              <a:rPr lang="en-US" dirty="0" err="1" smtClean="0"/>
              <a:t>statechart</a:t>
            </a:r>
            <a:r>
              <a:rPr lang="en-US" dirty="0" smtClean="0"/>
              <a:t> diagram with an activity diagram; they are different!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3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an interesting algorithm (pseudo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Sunny Day</a:t>
            </a:r>
          </a:p>
          <a:p>
            <a:r>
              <a:rPr lang="en-US" dirty="0" smtClean="0"/>
              <a:t>Rainy Day</a:t>
            </a:r>
          </a:p>
          <a:p>
            <a:r>
              <a:rPr lang="en-US" dirty="0" smtClean="0"/>
              <a:t>Automated test scripts,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contact information</a:t>
            </a:r>
          </a:p>
          <a:p>
            <a:r>
              <a:rPr lang="en-US" dirty="0" smtClean="0"/>
              <a:t>Questions?</a:t>
            </a:r>
          </a:p>
          <a:p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pPr lvl="1">
              <a:defRPr/>
            </a:pPr>
            <a:r>
              <a:rPr lang="is-IS" sz="1600" dirty="0" smtClean="0"/>
              <a:t>…</a:t>
            </a:r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is-IS" sz="1600" dirty="0" smtClean="0"/>
              <a:t>...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</a:t>
            </a:r>
            <a:r>
              <a:rPr lang="en-US" dirty="0" smtClean="0"/>
              <a:t>Chart showing the schedule </a:t>
            </a:r>
            <a:r>
              <a:rPr lang="en-US" dirty="0"/>
              <a:t>for entire semester</a:t>
            </a:r>
          </a:p>
        </p:txBody>
      </p:sp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user stories that you worked on them.</a:t>
            </a:r>
          </a:p>
          <a:p>
            <a:r>
              <a:rPr lang="en-US" dirty="0" smtClean="0"/>
              <a:t>Go into the details of the most important/significant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Use Case Diagram for the whole project.</a:t>
            </a:r>
          </a:p>
          <a:p>
            <a:r>
              <a:rPr lang="en-US" dirty="0" smtClean="0"/>
              <a:t>Highlight your use cases.</a:t>
            </a:r>
          </a:p>
          <a:p>
            <a:r>
              <a:rPr lang="en-US" dirty="0" smtClean="0"/>
              <a:t>Show all the details of the most significant use case.</a:t>
            </a:r>
          </a:p>
        </p:txBody>
      </p:sp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sequence diagram of the most significant use case.</a:t>
            </a:r>
          </a:p>
        </p:txBody>
      </p:sp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decomposition</a:t>
            </a:r>
            <a:endParaRPr lang="en-US" dirty="0"/>
          </a:p>
          <a:p>
            <a:r>
              <a:rPr lang="en-US" dirty="0" smtClean="0"/>
              <a:t>Identify </a:t>
            </a:r>
            <a:r>
              <a:rPr lang="en-US" dirty="0"/>
              <a:t>the architecture patterns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Highlight the parts that you contributed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Deployment Diagram</a:t>
            </a:r>
            <a:endParaRPr lang="en-US" dirty="0"/>
          </a:p>
          <a:p>
            <a:r>
              <a:rPr lang="en-US" dirty="0" smtClean="0"/>
              <a:t>Highlight the parts that you contributed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data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Security</a:t>
            </a:r>
            <a:r>
              <a:rPr lang="en-US" dirty="0"/>
              <a:t>/</a:t>
            </a:r>
            <a:r>
              <a:rPr lang="en-US" dirty="0" smtClean="0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3396</TotalTime>
  <Words>956</Words>
  <Application>Microsoft Macintosh PowerPoint</Application>
  <PresentationFormat>On-screen Show (4:3)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gold</vt:lpstr>
      <vt:lpstr>&lt;Project Name&gt; Team Member(s): &lt;Team Members&gt; Product Owner(s): &lt;Product Owner&gt; Instructor: Masoud Sadjadi  School of Computing and Information Sciences Florida International University</vt:lpstr>
      <vt:lpstr>Problem definition</vt:lpstr>
      <vt:lpstr>Project Management</vt:lpstr>
      <vt:lpstr>Requirements: User Stories </vt:lpstr>
      <vt:lpstr>Requirements: Use Cases</vt:lpstr>
      <vt:lpstr>Requirements: Sequence Diagrams</vt:lpstr>
      <vt:lpstr>System Design: Architecture</vt:lpstr>
      <vt:lpstr>System Design: Deployment</vt:lpstr>
      <vt:lpstr>System Design</vt:lpstr>
      <vt:lpstr>Minimal Class Diagram</vt:lpstr>
      <vt:lpstr>(Optional) Statechart Diagrams</vt:lpstr>
      <vt:lpstr>Main algorithm </vt:lpstr>
      <vt:lpstr>Test Suites and Test Cases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Masoud Sadjadi</cp:lastModifiedBy>
  <cp:revision>85</cp:revision>
  <cp:lastPrinted>2008-09-19T17:51:48Z</cp:lastPrinted>
  <dcterms:created xsi:type="dcterms:W3CDTF">2013-04-25T14:14:17Z</dcterms:created>
  <dcterms:modified xsi:type="dcterms:W3CDTF">2015-12-04T16:23:37Z</dcterms:modified>
</cp:coreProperties>
</file>