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71" r:id="rId5"/>
    <p:sldId id="273" r:id="rId6"/>
    <p:sldId id="260" r:id="rId7"/>
    <p:sldId id="272" r:id="rId8"/>
    <p:sldId id="274" r:id="rId9"/>
    <p:sldId id="261" r:id="rId10"/>
    <p:sldId id="262" r:id="rId11"/>
    <p:sldId id="263" r:id="rId12"/>
    <p:sldId id="275" r:id="rId13"/>
    <p:sldId id="264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49B8E-51A5-412D-B862-1AE915D32D8E}">
          <p14:sldIdLst>
            <p14:sldId id="256"/>
            <p14:sldId id="257"/>
            <p14:sldId id="259"/>
            <p14:sldId id="271"/>
            <p14:sldId id="273"/>
            <p14:sldId id="260"/>
            <p14:sldId id="272"/>
            <p14:sldId id="274"/>
            <p14:sldId id="261"/>
            <p14:sldId id="262"/>
            <p14:sldId id="263"/>
            <p14:sldId id="275"/>
            <p14:sldId id="264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343F-C92A-405F-9E10-C19FCC66722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8224A-86D9-4E2A-A496-8C266791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SPW before this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explain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224A-86D9-4E2A-A496-8C2667911E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51C5-AF36-465F-AEE6-EC1876793EEB}" type="datetime1">
              <a:rPr lang="en-US" smtClean="0"/>
              <a:t>4/29/2015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DC05-45AD-4702-94B0-D3420B67FD73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C62-5CDE-464C-85AC-65BCD3E7BA12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976A-A7C1-4D32-A569-68D7F6F33996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ECF9-DF17-4445-BFE2-05902A47AF6B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F34FC5-7061-4EC4-A6D0-325D8C6BDA55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3BC6-9D40-49B8-83D8-2204998EE6EB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AEA-319D-429C-854E-81588AC5C7A2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09F-3464-4E74-8043-0EDED01C8FE9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D282-73BC-4049-8A30-7E54A7D6B3ED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A3414A8-24FF-4D26-A3EA-76585A2E3143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E83E8BA-75B8-4CF5-847D-4BA49135337C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1"/>
            <a:ext cx="6400800" cy="1295400"/>
          </a:xfrm>
        </p:spPr>
        <p:txBody>
          <a:bodyPr>
            <a:noAutofit/>
          </a:bodyPr>
          <a:lstStyle/>
          <a:p>
            <a:r>
              <a:rPr lang="en-US" dirty="0" smtClean="0"/>
              <a:t>Jacek </a:t>
            </a:r>
            <a:r>
              <a:rPr lang="en-US" altLang="en-US" dirty="0" smtClean="0"/>
              <a:t>Kopczynski</a:t>
            </a:r>
            <a:r>
              <a:rPr lang="en-US" dirty="0" smtClean="0"/>
              <a:t>: </a:t>
            </a:r>
            <a:r>
              <a:rPr lang="en-US" b="0" dirty="0" smtClean="0"/>
              <a:t>Developer</a:t>
            </a:r>
          </a:p>
          <a:p>
            <a:r>
              <a:rPr lang="en-US" dirty="0" smtClean="0"/>
              <a:t>Yamel Peraza: </a:t>
            </a:r>
            <a:r>
              <a:rPr lang="en-US" b="0" dirty="0" smtClean="0"/>
              <a:t>developer </a:t>
            </a:r>
          </a:p>
          <a:p>
            <a:endParaRPr lang="en-US" dirty="0"/>
          </a:p>
          <a:p>
            <a:r>
              <a:rPr lang="en-US" dirty="0"/>
              <a:t>MADOUD </a:t>
            </a:r>
            <a:r>
              <a:rPr lang="en-US" dirty="0" err="1"/>
              <a:t>Sadjadi</a:t>
            </a:r>
            <a:r>
              <a:rPr lang="en-US" dirty="0"/>
              <a:t>: </a:t>
            </a:r>
            <a:r>
              <a:rPr lang="en-US" b="0" dirty="0"/>
              <a:t>Mentor</a:t>
            </a:r>
          </a:p>
          <a:p>
            <a:endParaRPr lang="en-US" dirty="0"/>
          </a:p>
          <a:p>
            <a:r>
              <a:rPr lang="en-US" dirty="0"/>
              <a:t>MADOUD </a:t>
            </a:r>
            <a:r>
              <a:rPr lang="en-US" dirty="0" smtClean="0"/>
              <a:t>Sadjadi: </a:t>
            </a:r>
            <a:r>
              <a:rPr lang="en-US" b="0" dirty="0" smtClean="0"/>
              <a:t>Product owner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772400" cy="1752600"/>
          </a:xfrm>
        </p:spPr>
        <p:txBody>
          <a:bodyPr/>
          <a:lstStyle/>
          <a:p>
            <a:r>
              <a:rPr lang="en-US" dirty="0" smtClean="0"/>
              <a:t>Senior Project Website    Version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5195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spc="250" dirty="0">
                <a:solidFill>
                  <a:schemeClr val="tx2"/>
                </a:solidFill>
              </a:rPr>
              <a:t>FINAL</a:t>
            </a:r>
            <a:r>
              <a:rPr lang="en-US" sz="2400" dirty="0" smtClean="0"/>
              <a:t> </a:t>
            </a:r>
            <a:r>
              <a:rPr lang="en-US" b="1" cap="all" spc="250" dirty="0">
                <a:solidFill>
                  <a:schemeClr val="tx2"/>
                </a:solidFill>
              </a:rPr>
              <a:t>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800600"/>
            <a:ext cx="6096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CIS 4911 Senior Project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School of Computing and Information Sciences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Florida International University</a:t>
            </a:r>
          </a:p>
          <a:p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April 1</a:t>
            </a:r>
            <a:r>
              <a:rPr lang="en-US" sz="1600" baseline="30000" dirty="0" smtClean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, 2015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t="6018" r="6571" b="6729"/>
          <a:stretch/>
        </p:blipFill>
        <p:spPr>
          <a:xfrm>
            <a:off x="7010400" y="4572000"/>
            <a:ext cx="1681164" cy="16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- System Deployment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332470"/>
            <a:ext cx="84201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442900" y="5900507"/>
            <a:ext cx="4939099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001731"/>
                </a:solidFill>
              </a:rPr>
              <a:t>Deployment Diagram (same as V4)</a:t>
            </a:r>
            <a:endParaRPr lang="en-US" sz="2400" dirty="0">
              <a:solidFill>
                <a:srgbClr val="00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– Persistent Data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7600" y="6324600"/>
            <a:ext cx="440026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001731"/>
                </a:solidFill>
              </a:rPr>
              <a:t>ER Diagram (did change from V4)</a:t>
            </a:r>
            <a:endParaRPr lang="en-US" sz="2000" dirty="0">
              <a:solidFill>
                <a:srgbClr val="00173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06517"/>
            <a:ext cx="8839200" cy="49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Privacy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 changes with respect to SPWSv.4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SQL Injection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URI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Cross-site scripting (XSS)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Cross-site request forgery (CSRF)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Session Encryption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 – Minimal Class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3" y="1600199"/>
            <a:ext cx="4346448" cy="434340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52" y="1619002"/>
            <a:ext cx="4267200" cy="440079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6140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– Sunny Day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97139" y="2228850"/>
            <a:ext cx="6143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– Rainy Day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Senior Project Website V4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6694" y="2289175"/>
            <a:ext cx="6134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83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SPWS does not support the request of Virtual machines</a:t>
            </a:r>
          </a:p>
          <a:p>
            <a:pPr lvl="1"/>
            <a:r>
              <a:rPr lang="en-US" b="1" dirty="0" smtClean="0"/>
              <a:t>Current method of requesting virtual machines is: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smtClean="0"/>
              <a:t>Time consuming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smtClean="0"/>
              <a:t>Error prone</a:t>
            </a:r>
          </a:p>
          <a:p>
            <a:pPr lvl="1"/>
            <a:r>
              <a:rPr lang="en-US" b="1" dirty="0" smtClean="0"/>
              <a:t>Proposed system will extend the usability of the SPWS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smtClean="0"/>
              <a:t>Students can customize their virtual machines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smtClean="0"/>
              <a:t>Head professor can manage virtual machine requests      </a:t>
            </a:r>
          </a:p>
          <a:p>
            <a:r>
              <a:rPr lang="en-US" sz="2400" b="1" dirty="0" smtClean="0"/>
              <a:t>SPWS does not have functionality for:</a:t>
            </a:r>
          </a:p>
          <a:p>
            <a:pPr lvl="1"/>
            <a:r>
              <a:rPr lang="en-US" b="1" dirty="0" smtClean="0"/>
              <a:t>Including students with incomplete grade</a:t>
            </a:r>
          </a:p>
          <a:p>
            <a:pPr lvl="1"/>
            <a:r>
              <a:rPr lang="en-US" b="1" dirty="0" smtClean="0"/>
              <a:t>Forgotten password</a:t>
            </a:r>
          </a:p>
          <a:p>
            <a:pPr lvl="1"/>
            <a:r>
              <a:rPr lang="en-US" b="1" dirty="0" smtClean="0"/>
              <a:t>Easy environment setup for future versions of the project</a:t>
            </a:r>
          </a:p>
          <a:p>
            <a:pPr lvl="1"/>
            <a:endParaRPr lang="en-US" b="1" dirty="0" smtClean="0"/>
          </a:p>
          <a:p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1625" y="2293288"/>
            <a:ext cx="8504238" cy="30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44" y="1527175"/>
            <a:ext cx="6561000" cy="4572000"/>
          </a:xfrm>
        </p:spPr>
      </p:pic>
    </p:spTree>
    <p:extLst>
      <p:ext uri="{BB962C8B-B14F-4D97-AF65-F5344CB8AC3E}">
        <p14:creationId xmlns:p14="http://schemas.microsoft.com/office/powerpoint/2010/main" val="12465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54" y="1527175"/>
            <a:ext cx="6581179" cy="4572000"/>
          </a:xfrm>
        </p:spPr>
      </p:pic>
    </p:spTree>
    <p:extLst>
      <p:ext uri="{BB962C8B-B14F-4D97-AF65-F5344CB8AC3E}">
        <p14:creationId xmlns:p14="http://schemas.microsoft.com/office/powerpoint/2010/main" val="12210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49345" y="1611451"/>
            <a:ext cx="4286807" cy="4572000"/>
          </a:xfrm>
          <a:prstGeom prst="rect">
            <a:avLst/>
          </a:prstGeom>
        </p:spPr>
      </p:pic>
      <p:pic>
        <p:nvPicPr>
          <p:cNvPr id="9" name="Content Placeholder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6" y="1598586"/>
            <a:ext cx="3939768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7514431" cy="44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78" y="1600200"/>
            <a:ext cx="6347619" cy="46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– System Decomposition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Senior Project Website 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Primary Architecture: </a:t>
            </a:r>
            <a:r>
              <a:rPr lang="en-US" u="sng" dirty="0" smtClean="0"/>
              <a:t>MVC</a:t>
            </a:r>
          </a:p>
          <a:p>
            <a:pPr lvl="1"/>
            <a:r>
              <a:rPr lang="en-US" b="1" u="sng" dirty="0" smtClean="0"/>
              <a:t>Model:</a:t>
            </a:r>
            <a:r>
              <a:rPr lang="en-US" b="1" dirty="0" smtClean="0"/>
              <a:t> Maintains domain knowledge</a:t>
            </a:r>
          </a:p>
          <a:p>
            <a:pPr lvl="1"/>
            <a:r>
              <a:rPr lang="en-US" b="1" u="sng" dirty="0" smtClean="0"/>
              <a:t>View:</a:t>
            </a:r>
            <a:r>
              <a:rPr lang="en-US" b="1" dirty="0" smtClean="0"/>
              <a:t> Displays information to user.</a:t>
            </a:r>
          </a:p>
          <a:p>
            <a:pPr lvl="1"/>
            <a:r>
              <a:rPr lang="en-US" b="1" u="sng" dirty="0" smtClean="0"/>
              <a:t>Controller:</a:t>
            </a:r>
            <a:r>
              <a:rPr lang="en-US" b="1" dirty="0" smtClean="0"/>
              <a:t> Manages sequence of interactions with users</a:t>
            </a:r>
          </a:p>
          <a:p>
            <a:r>
              <a:rPr lang="en-US" b="1" dirty="0" smtClean="0"/>
              <a:t>Secondary Architecture: </a:t>
            </a:r>
            <a:r>
              <a:rPr lang="en-US" u="sng" dirty="0" smtClean="0"/>
              <a:t>Three-Tier</a:t>
            </a:r>
          </a:p>
          <a:p>
            <a:pPr lvl="1"/>
            <a:r>
              <a:rPr lang="en-US" dirty="0" smtClean="0"/>
              <a:t>Similar to  MVC with “presentation tier” (view), “domain logic tier” (controller), and “data-storage </a:t>
            </a:r>
            <a:r>
              <a:rPr lang="en-US" dirty="0"/>
              <a:t>tier” (model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presentation and data-storage tiers do not interact its explicitly  presentation to/from domain logic to/from data storage</a:t>
            </a:r>
          </a:p>
          <a:p>
            <a:r>
              <a:rPr lang="en-US" dirty="0" smtClean="0"/>
              <a:t>NOTE:  No change from V4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24600" y="53340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VC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3" y="1752600"/>
            <a:ext cx="3994484" cy="39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2414</TotalTime>
  <Words>365</Words>
  <Application>Microsoft Office PowerPoint</Application>
  <PresentationFormat>On-screen Show (4:3)</PresentationFormat>
  <Paragraphs>102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Senior Project Website    Version 5</vt:lpstr>
      <vt:lpstr>Problem Definition</vt:lpstr>
      <vt:lpstr>Project Management</vt:lpstr>
      <vt:lpstr>User stories </vt:lpstr>
      <vt:lpstr>User stories </vt:lpstr>
      <vt:lpstr>Use Case Diagram</vt:lpstr>
      <vt:lpstr>Sequence Diagrams</vt:lpstr>
      <vt:lpstr>PowerPoint Presentation</vt:lpstr>
      <vt:lpstr>System Design – System Decomposition</vt:lpstr>
      <vt:lpstr>System Design - System Deployment</vt:lpstr>
      <vt:lpstr>System Design – Persistent Data Design</vt:lpstr>
      <vt:lpstr>Security &amp; Privacy </vt:lpstr>
      <vt:lpstr>Detailed Design – Minimal Class Diagram</vt:lpstr>
      <vt:lpstr>Test Case – Sunny Day</vt:lpstr>
      <vt:lpstr>Test Case – Rainy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jpofg_000</dc:creator>
  <cp:lastModifiedBy>Jacek</cp:lastModifiedBy>
  <cp:revision>53</cp:revision>
  <dcterms:created xsi:type="dcterms:W3CDTF">2006-08-16T00:00:00Z</dcterms:created>
  <dcterms:modified xsi:type="dcterms:W3CDTF">2015-04-30T04:42:19Z</dcterms:modified>
</cp:coreProperties>
</file>