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28BE21-DAD6-4567-A9C2-99559219D1EA}">
          <p14:sldIdLst>
            <p14:sldId id="256"/>
            <p14:sldId id="257"/>
            <p14:sldId id="258"/>
            <p14:sldId id="259"/>
            <p14:sldId id="260"/>
            <p14:sldId id="263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>
        <p:scale>
          <a:sx n="80" d="100"/>
          <a:sy n="80" d="100"/>
        </p:scale>
        <p:origin x="60" y="1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F08B9C-3EF7-4010-A341-9A13F894A8E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146-5AF3-428A-8891-76E17B8F0A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40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8B9C-3EF7-4010-A341-9A13F894A8E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146-5AF3-428A-8891-76E17B8F0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2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8B9C-3EF7-4010-A341-9A13F894A8E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146-5AF3-428A-8891-76E17B8F0A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43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8B9C-3EF7-4010-A341-9A13F894A8E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146-5AF3-428A-8891-76E17B8F0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8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8B9C-3EF7-4010-A341-9A13F894A8E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146-5AF3-428A-8891-76E17B8F0A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13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8B9C-3EF7-4010-A341-9A13F894A8E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146-5AF3-428A-8891-76E17B8F0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0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8B9C-3EF7-4010-A341-9A13F894A8E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146-5AF3-428A-8891-76E17B8F0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8B9C-3EF7-4010-A341-9A13F894A8E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146-5AF3-428A-8891-76E17B8F0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0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8B9C-3EF7-4010-A341-9A13F894A8E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146-5AF3-428A-8891-76E17B8F0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8B9C-3EF7-4010-A341-9A13F894A8E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146-5AF3-428A-8891-76E17B8F0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8B9C-3EF7-4010-A341-9A13F894A8E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146-5AF3-428A-8891-76E17B8F0A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8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F08B9C-3EF7-4010-A341-9A13F894A8E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E4AC146-5AF3-428A-8891-76E17B8F0A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27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node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student/" TargetMode="External"/><Relationship Id="rId2" Type="http://schemas.openxmlformats.org/officeDocument/2006/relationships/hyperlink" Target="http://www.jetbrains.com/webstor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jetbrains.com/display/WI/Using+Compass" TargetMode="External"/><Relationship Id="rId2" Type="http://schemas.openxmlformats.org/officeDocument/2006/relationships/hyperlink" Target="http://www.compass-style.org/instal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HyperDesk</a:t>
            </a:r>
            <a:r>
              <a:rPr lang="en-US" dirty="0" smtClean="0"/>
              <a:t> 1.0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Installation Guide</a:t>
            </a:r>
          </a:p>
          <a:p>
            <a:endParaRPr lang="en-US" dirty="0"/>
          </a:p>
          <a:p>
            <a:r>
              <a:rPr lang="en-US" dirty="0" smtClean="0"/>
              <a:t>Daniel Alvarez</a:t>
            </a:r>
          </a:p>
          <a:p>
            <a:r>
              <a:rPr lang="en-US" dirty="0" smtClean="0"/>
              <a:t>Rachelle </a:t>
            </a:r>
            <a:r>
              <a:rPr lang="en-US" dirty="0" err="1" smtClean="0"/>
              <a:t>Tobkes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8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MongoDB</a:t>
            </a:r>
          </a:p>
          <a:p>
            <a:r>
              <a:rPr lang="en-US" dirty="0" smtClean="0"/>
              <a:t>IDE or Text Editor</a:t>
            </a:r>
          </a:p>
          <a:p>
            <a:r>
              <a:rPr lang="en-US" dirty="0"/>
              <a:t>Clone repository to start working on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Sass </a:t>
            </a:r>
            <a:r>
              <a:rPr lang="en-US" dirty="0" err="1" smtClean="0"/>
              <a:t>Transpiler</a:t>
            </a:r>
            <a:r>
              <a:rPr lang="en-US" dirty="0" smtClean="0"/>
              <a:t> (Compass or other)</a:t>
            </a:r>
          </a:p>
          <a:p>
            <a:r>
              <a:rPr lang="en-US" dirty="0" err="1" smtClean="0"/>
              <a:t>SourceTree</a:t>
            </a:r>
            <a:r>
              <a:rPr lang="en-US" dirty="0" smtClean="0"/>
              <a:t> (optional)</a:t>
            </a:r>
          </a:p>
        </p:txBody>
      </p:sp>
    </p:spTree>
    <p:extLst>
      <p:ext uri="{BB962C8B-B14F-4D97-AF65-F5344CB8AC3E}">
        <p14:creationId xmlns:p14="http://schemas.microsoft.com/office/powerpoint/2010/main" val="384153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Visit </a:t>
            </a:r>
            <a:r>
              <a:rPr lang="en-US" dirty="0" smtClean="0">
                <a:hlinkClick r:id="rId2"/>
              </a:rPr>
              <a:t>www.nodejs.org</a:t>
            </a:r>
            <a:endParaRPr lang="en-US" dirty="0" smtClean="0"/>
          </a:p>
          <a:p>
            <a:r>
              <a:rPr lang="en-US" dirty="0" smtClean="0"/>
              <a:t>Install latest version according to your machine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After installation, make sure you have node and </a:t>
            </a:r>
            <a:r>
              <a:rPr lang="en-US" dirty="0" err="1" smtClean="0"/>
              <a:t>npm</a:t>
            </a:r>
            <a:r>
              <a:rPr lang="en-US" dirty="0" smtClean="0"/>
              <a:t> in your path by opening a terminal and typing: node --version and </a:t>
            </a:r>
            <a:r>
              <a:rPr lang="en-US" dirty="0" err="1" smtClean="0"/>
              <a:t>npm</a:t>
            </a:r>
            <a:r>
              <a:rPr lang="en-US" dirty="0" smtClean="0"/>
              <a:t> -version</a:t>
            </a:r>
          </a:p>
          <a:p>
            <a:pPr marL="0" indent="0">
              <a:buNone/>
            </a:pPr>
            <a:r>
              <a:rPr lang="en-US" dirty="0" smtClean="0"/>
              <a:t>If they’re in your path you will see the versions you installed.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53" y="3277746"/>
            <a:ext cx="3972126" cy="163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1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16768"/>
            <a:ext cx="9720073" cy="4492592"/>
          </a:xfrm>
        </p:spPr>
        <p:txBody>
          <a:bodyPr/>
          <a:lstStyle/>
          <a:p>
            <a:r>
              <a:rPr lang="en-US" dirty="0" smtClean="0"/>
              <a:t>Visit </a:t>
            </a:r>
            <a:r>
              <a:rPr lang="en-US" dirty="0" smtClean="0">
                <a:hlinkClick r:id="rId2"/>
              </a:rPr>
              <a:t>www.mongodb.org</a:t>
            </a:r>
            <a:r>
              <a:rPr lang="en-US" dirty="0" smtClean="0"/>
              <a:t> -&gt; Select download</a:t>
            </a:r>
          </a:p>
          <a:p>
            <a:r>
              <a:rPr lang="en-US" dirty="0" smtClean="0"/>
              <a:t>Choose your operating system and download the appropriate one</a:t>
            </a:r>
          </a:p>
          <a:p>
            <a:r>
              <a:rPr lang="en-US" dirty="0" smtClean="0"/>
              <a:t>Once done installing, you can verify installation by opening a terminal and running the command ‘</a:t>
            </a:r>
            <a:r>
              <a:rPr lang="en-US" dirty="0" err="1" smtClean="0"/>
              <a:t>mongod</a:t>
            </a:r>
            <a:r>
              <a:rPr lang="en-US" dirty="0" smtClean="0"/>
              <a:t>’ to start the </a:t>
            </a:r>
            <a:r>
              <a:rPr lang="en-US" dirty="0" err="1" smtClean="0"/>
              <a:t>mongodb</a:t>
            </a:r>
            <a:r>
              <a:rPr lang="en-US" dirty="0" smtClean="0"/>
              <a:t> server, then run ‘mongo’ in a separate terminal to connect to the </a:t>
            </a:r>
            <a:r>
              <a:rPr lang="en-US" dirty="0" err="1" smtClean="0"/>
              <a:t>mongodb</a:t>
            </a:r>
            <a:r>
              <a:rPr lang="en-US" dirty="0" smtClean="0"/>
              <a:t> server and view your database</a:t>
            </a:r>
          </a:p>
          <a:p>
            <a:r>
              <a:rPr lang="en-US" dirty="0" smtClean="0"/>
              <a:t>To create a new database just type ‘use </a:t>
            </a:r>
            <a:r>
              <a:rPr lang="en-US" dirty="0" err="1" smtClean="0"/>
              <a:t>hyperdesk</a:t>
            </a:r>
            <a:r>
              <a:rPr lang="en-US" dirty="0" smtClean="0"/>
              <a:t>’ and it will create the new database.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Whatever you name your database, change the name in the </a:t>
            </a:r>
            <a:r>
              <a:rPr lang="en-US" dirty="0" err="1" smtClean="0"/>
              <a:t>config</a:t>
            </a:r>
            <a:r>
              <a:rPr lang="en-US" dirty="0" smtClean="0"/>
              <a:t> file to match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32" y="5106432"/>
            <a:ext cx="6815694" cy="161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7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Webstorm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</a:t>
            </a:r>
            <a:r>
              <a:rPr lang="en-US" dirty="0" smtClean="0">
                <a:hlinkClick r:id="rId2"/>
              </a:rPr>
              <a:t>www.jetbrains.com/webstorm/</a:t>
            </a:r>
            <a:r>
              <a:rPr lang="en-US" dirty="0" smtClean="0"/>
              <a:t> and download the latest version.</a:t>
            </a:r>
          </a:p>
          <a:p>
            <a:r>
              <a:rPr lang="en-US" dirty="0"/>
              <a:t>Visit </a:t>
            </a:r>
            <a:r>
              <a:rPr lang="en-US" dirty="0" smtClean="0">
                <a:hlinkClick r:id="rId3"/>
              </a:rPr>
              <a:t>www.jetbrains.com/student/</a:t>
            </a:r>
            <a:r>
              <a:rPr lang="en-US" dirty="0" smtClean="0"/>
              <a:t> and sign up using your FIU e-mail to get the free one year student license.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71" y="3587325"/>
            <a:ext cx="5086834" cy="292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3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begin working on the project, open </a:t>
            </a:r>
            <a:r>
              <a:rPr lang="en-US" dirty="0" err="1" smtClean="0"/>
              <a:t>Webstorm</a:t>
            </a:r>
            <a:r>
              <a:rPr lang="en-US" dirty="0" smtClean="0"/>
              <a:t> and select ‘Checkout from Version Control’ -&gt; select ‘</a:t>
            </a:r>
            <a:r>
              <a:rPr lang="en-US" dirty="0" err="1" smtClean="0"/>
              <a:t>github</a:t>
            </a:r>
            <a:r>
              <a:rPr lang="en-US" dirty="0" smtClean="0"/>
              <a:t>’. Then enter the </a:t>
            </a:r>
            <a:r>
              <a:rPr lang="en-US" dirty="0" err="1" smtClean="0"/>
              <a:t>github</a:t>
            </a:r>
            <a:r>
              <a:rPr lang="en-US" dirty="0" smtClean="0"/>
              <a:t> repository link and change the directory name to whatever you want.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39" y="3454409"/>
            <a:ext cx="6879109" cy="305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4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Compass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</a:t>
            </a:r>
            <a:r>
              <a:rPr lang="en-US" dirty="0" smtClean="0">
                <a:hlinkClick r:id="rId2"/>
              </a:rPr>
              <a:t>www.compass-style.org/install/</a:t>
            </a:r>
            <a:r>
              <a:rPr lang="en-US" dirty="0" smtClean="0"/>
              <a:t> and follow the instructions to install compass on your machine. Remember to first install ruby </a:t>
            </a:r>
          </a:p>
          <a:p>
            <a:r>
              <a:rPr lang="en-US" dirty="0" smtClean="0"/>
              <a:t>Note: we are using CSS based syntax, NOT the outdated indentation syntax</a:t>
            </a:r>
          </a:p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confluence.jetbrains.com/display/WI/Using+Compass</a:t>
            </a:r>
            <a:r>
              <a:rPr lang="en-US" dirty="0" smtClean="0"/>
              <a:t> to configure compass with </a:t>
            </a:r>
            <a:r>
              <a:rPr lang="en-US" dirty="0" err="1" smtClean="0"/>
              <a:t>webstorm</a:t>
            </a:r>
            <a:r>
              <a:rPr lang="en-US" dirty="0" smtClean="0"/>
              <a:t>. </a:t>
            </a:r>
          </a:p>
          <a:p>
            <a:r>
              <a:rPr lang="en-US" dirty="0" smtClean="0"/>
              <a:t>Note: we’ve already provided you with a </a:t>
            </a:r>
            <a:r>
              <a:rPr lang="en-US" dirty="0" err="1" smtClean="0"/>
              <a:t>config.rb</a:t>
            </a:r>
            <a:r>
              <a:rPr lang="en-US" dirty="0" smtClean="0"/>
              <a:t> file to use with compass so you don’t have to create it.</a:t>
            </a:r>
          </a:p>
          <a:p>
            <a:r>
              <a:rPr lang="en-US" dirty="0" smtClean="0"/>
              <a:t>Note: When you set it up in </a:t>
            </a:r>
            <a:r>
              <a:rPr lang="en-US" dirty="0" err="1" smtClean="0"/>
              <a:t>webstorm</a:t>
            </a:r>
            <a:r>
              <a:rPr lang="en-US" dirty="0" smtClean="0"/>
              <a:t>, make sure to select </a:t>
            </a:r>
            <a:r>
              <a:rPr lang="en-US" dirty="0" err="1" smtClean="0"/>
              <a:t>style.scss</a:t>
            </a:r>
            <a:r>
              <a:rPr lang="en-US" dirty="0" smtClean="0"/>
              <a:t> as the file to watch and </a:t>
            </a:r>
            <a:r>
              <a:rPr lang="en-US" dirty="0" err="1" smtClean="0"/>
              <a:t>transpile</a:t>
            </a:r>
            <a:r>
              <a:rPr lang="en-US" dirty="0" smtClean="0"/>
              <a:t>, rather than selecting the entire sass folder to watch.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781" y="128609"/>
            <a:ext cx="3312241" cy="19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2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Sourcetree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recommend using </a:t>
            </a:r>
            <a:r>
              <a:rPr lang="en-US" dirty="0" err="1" smtClean="0"/>
              <a:t>sourcetree</a:t>
            </a:r>
            <a:r>
              <a:rPr lang="en-US" dirty="0" smtClean="0"/>
              <a:t> because it is more robust than the built in version control system in </a:t>
            </a:r>
            <a:r>
              <a:rPr lang="en-US" dirty="0" err="1" smtClean="0"/>
              <a:t>webstorm</a:t>
            </a:r>
            <a:r>
              <a:rPr lang="en-US" dirty="0" smtClean="0"/>
              <a:t>.</a:t>
            </a:r>
          </a:p>
          <a:p>
            <a:r>
              <a:rPr lang="en-US" dirty="0"/>
              <a:t>Visit </a:t>
            </a:r>
            <a:r>
              <a:rPr lang="en-US" dirty="0">
                <a:hlinkClick r:id="rId2"/>
              </a:rPr>
              <a:t>https://www.sourcetreeapp.com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and download the latest version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89" y="3471629"/>
            <a:ext cx="8592749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99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132</TotalTime>
  <Words>380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HyperDesk 1.0</vt:lpstr>
      <vt:lpstr>Requirements</vt:lpstr>
      <vt:lpstr>Installing Node</vt:lpstr>
      <vt:lpstr>Mongodb installation</vt:lpstr>
      <vt:lpstr>Webstorm installation</vt:lpstr>
      <vt:lpstr>Cloning repository</vt:lpstr>
      <vt:lpstr>Compass installation</vt:lpstr>
      <vt:lpstr>Sourcetree installation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HyperDesk 1.0</dc:title>
  <dc:creator>daniel alvarez</dc:creator>
  <cp:lastModifiedBy>daniel alvarez</cp:lastModifiedBy>
  <cp:revision>7</cp:revision>
  <dcterms:created xsi:type="dcterms:W3CDTF">2016-05-05T18:36:26Z</dcterms:created>
  <dcterms:modified xsi:type="dcterms:W3CDTF">2016-05-05T20:48:39Z</dcterms:modified>
</cp:coreProperties>
</file>