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4"/>
    <p:restoredTop sz="94674"/>
  </p:normalViewPr>
  <p:slideViewPr>
    <p:cSldViewPr snapToGrid="0" snapToObjects="1">
      <p:cViewPr varScale="1">
        <p:scale>
          <a:sx n="124" d="100"/>
          <a:sy n="124" d="100"/>
        </p:scale>
        <p:origin x="103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2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spcAft>
                <a:spcPts val="0"/>
              </a:spcAft>
              <a:buNone/>
              <a:defRPr sz="12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360"/>
              </a:spcBef>
              <a:spcAft>
                <a:spcPts val="0"/>
              </a:spcAft>
              <a:buNone/>
              <a:defRPr sz="1200" b="0" i="0" u="none" strike="noStrike" cap="none">
                <a:solidFill>
                  <a:schemeClr val="dk1"/>
                </a:solidFill>
                <a:latin typeface="Calibri"/>
                <a:ea typeface="Calibri"/>
                <a:cs typeface="Calibri"/>
                <a:sym typeface="Calibri"/>
              </a:defRPr>
            </a:lvl1pPr>
            <a:lvl2pPr marL="457200" marR="0" lvl="1" indent="0" algn="l" rtl="0">
              <a:spcBef>
                <a:spcPts val="360"/>
              </a:spcBef>
              <a:spcAft>
                <a:spcPts val="0"/>
              </a:spcAft>
              <a:buNone/>
              <a:defRPr sz="1200" b="0" i="0" u="none" strike="noStrike" cap="none">
                <a:solidFill>
                  <a:schemeClr val="dk1"/>
                </a:solidFill>
                <a:latin typeface="Calibri"/>
                <a:ea typeface="Calibri"/>
                <a:cs typeface="Calibri"/>
                <a:sym typeface="Calibri"/>
              </a:defRPr>
            </a:lvl2pPr>
            <a:lvl3pPr marL="914400" marR="0" lvl="2" indent="0" algn="l" rtl="0">
              <a:spcBef>
                <a:spcPts val="360"/>
              </a:spcBef>
              <a:spcAft>
                <a:spcPts val="0"/>
              </a:spcAft>
              <a:buNone/>
              <a:defRPr sz="1200" b="0" i="0" u="none" strike="noStrike" cap="none">
                <a:solidFill>
                  <a:schemeClr val="dk1"/>
                </a:solidFill>
                <a:latin typeface="Calibri"/>
                <a:ea typeface="Calibri"/>
                <a:cs typeface="Calibri"/>
                <a:sym typeface="Calibri"/>
              </a:defRPr>
            </a:lvl3pPr>
            <a:lvl4pPr marL="1371600" marR="0" lvl="3" indent="0" algn="l" rtl="0">
              <a:spcBef>
                <a:spcPts val="360"/>
              </a:spcBef>
              <a:spcAft>
                <a:spcPts val="0"/>
              </a:spcAft>
              <a:buNone/>
              <a:defRPr sz="1200" b="0" i="0" u="none" strike="noStrike" cap="none">
                <a:solidFill>
                  <a:schemeClr val="dk1"/>
                </a:solidFill>
                <a:latin typeface="Calibri"/>
                <a:ea typeface="Calibri"/>
                <a:cs typeface="Calibri"/>
                <a:sym typeface="Calibri"/>
              </a:defRPr>
            </a:lvl4pPr>
            <a:lvl5pPr marL="1828800" marR="0" lvl="4" indent="0" algn="l" rtl="0">
              <a:spcBef>
                <a:spcPts val="360"/>
              </a:spcBef>
              <a:spcAft>
                <a:spcPts val="0"/>
              </a:spcAft>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spcAft>
                <a:spcPts val="0"/>
              </a:spcAft>
              <a:buNone/>
              <a:defRPr sz="12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6" name="Shape 146"/>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a:t>7 seconds.( I will select 2 best slides (i will give them extra points and students will present for CIS committee)</a:t>
            </a:r>
          </a:p>
          <a:p>
            <a:pPr marL="0" marR="0" lvl="0" indent="0" algn="l" rtl="0">
              <a:spcBef>
                <a:spcPts val="0"/>
              </a:spcBef>
              <a:spcAft>
                <a:spcPts val="0"/>
              </a:spcAft>
              <a:buSzPct val="25000"/>
              <a:buNone/>
            </a:pPr>
            <a:r>
              <a:rPr lang="en-US" sz="1200" b="0" i="0" u="none" strike="noStrike" cap="none">
                <a:solidFill>
                  <a:schemeClr val="dk1"/>
                </a:solidFill>
                <a:latin typeface="Calibri"/>
                <a:ea typeface="Calibri"/>
                <a:cs typeface="Calibri"/>
                <a:sym typeface="Calibri"/>
              </a:rPr>
              <a:t>Greet your audience, thank them for attending your presentation, introduce yourself, introduce your project, introduce your team members, and quickly indicate what each of you did in a high-level manner, and put more emphasis on your part/contribution.</a:t>
            </a:r>
          </a:p>
          <a:p>
            <a:pPr marL="0" marR="0" lvl="0" indent="0" algn="l" rtl="0">
              <a:spcBef>
                <a:spcPts val="0"/>
              </a:spcBef>
              <a:spcAft>
                <a:spcPts val="0"/>
              </a:spcAft>
              <a:buSzPct val="25000"/>
              <a:buNone/>
            </a:pPr>
            <a:endParaRPr/>
          </a:p>
          <a:p>
            <a:pPr marL="0" marR="0" lvl="0" indent="0" algn="l" rtl="0">
              <a:spcBef>
                <a:spcPts val="0"/>
              </a:spcBef>
              <a:spcAft>
                <a:spcPts val="0"/>
              </a:spcAft>
              <a:buSzPct val="25000"/>
              <a:buNone/>
            </a:pPr>
            <a:endParaRPr/>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147" name="Shape 147"/>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Shape 22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3" name="Shape 22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224" name="Shape 224"/>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Shape 2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31" name="Shape 231"/>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lvl="0" rtl="0">
              <a:spcBef>
                <a:spcPts val="0"/>
              </a:spcBef>
              <a:buClr>
                <a:schemeClr val="dk1"/>
              </a:buClr>
              <a:buSzPct val="25000"/>
              <a:buFont typeface="Arial"/>
              <a:buNone/>
            </a:pPr>
            <a:r>
              <a:rPr lang="en-US"/>
              <a:t>20 seconds</a:t>
            </a:r>
          </a:p>
          <a:p>
            <a:pPr lvl="0" rtl="0">
              <a:spcBef>
                <a:spcPts val="0"/>
              </a:spcBef>
              <a:buClr>
                <a:schemeClr val="dk1"/>
              </a:buClr>
              <a:buSzPct val="25000"/>
              <a:buFont typeface="Arial"/>
              <a:buNone/>
            </a:pPr>
            <a:r>
              <a:rPr lang="en-US"/>
              <a:t>The tile of user story</a:t>
            </a:r>
          </a:p>
          <a:p>
            <a:pPr marL="457200" lvl="0" indent="-228600" rtl="0">
              <a:spcBef>
                <a:spcPts val="0"/>
              </a:spcBef>
              <a:buClr>
                <a:schemeClr val="dk1"/>
              </a:buClr>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lang="en-US" b="1"/>
              <a:t>screenshots or GIF</a:t>
            </a:r>
            <a:r>
              <a:rPr lang="en-US"/>
              <a:t> (in another separate page if required)</a:t>
            </a:r>
          </a:p>
          <a:p>
            <a:pPr marL="457200" lvl="0" indent="-228600" rtl="0">
              <a:spcBef>
                <a:spcPts val="0"/>
              </a:spcBef>
              <a:buClr>
                <a:schemeClr val="dk1"/>
              </a:buClr>
              <a:buChar char="-"/>
            </a:pPr>
            <a:r>
              <a:rPr lang="en-US"/>
              <a:t>Sequence Diagram for this user story is optional</a:t>
            </a:r>
            <a:br>
              <a:rPr lang="en-US"/>
            </a:br>
            <a:endParaRPr lang="en-US"/>
          </a:p>
          <a:p>
            <a:pPr lvl="0" rtl="0">
              <a:spcBef>
                <a:spcPts val="0"/>
              </a:spcBef>
              <a:buClr>
                <a:schemeClr val="dk1"/>
              </a:buClr>
              <a:buSzPct val="25000"/>
              <a:buFont typeface="Arial"/>
              <a:buNone/>
            </a:pPr>
            <a:endParaRPr/>
          </a:p>
          <a:p>
            <a:pPr marL="0" marR="0" lvl="0" indent="0" algn="l" rtl="0">
              <a:spcBef>
                <a:spcPts val="360"/>
              </a:spcBef>
              <a:spcAft>
                <a:spcPts val="0"/>
              </a:spcAft>
              <a:buSzPct val="25000"/>
              <a:buNone/>
            </a:pPr>
            <a:endParaRPr/>
          </a:p>
        </p:txBody>
      </p:sp>
      <p:sp>
        <p:nvSpPr>
          <p:cNvPr id="232" name="Shape 232"/>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11</a:t>
            </a:fld>
            <a:endParaRPr lang="en-US"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40" name="Shape 240"/>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360"/>
              </a:spcBef>
              <a:spcAft>
                <a:spcPts val="0"/>
              </a:spcAft>
              <a:buSzPct val="25000"/>
              <a:buNone/>
            </a:pPr>
            <a:r>
              <a:rPr lang="en-US"/>
              <a:t>20 seconds</a:t>
            </a:r>
          </a:p>
          <a:p>
            <a:pPr marL="0" marR="0" lvl="0" indent="0" algn="l" rtl="0">
              <a:spcBef>
                <a:spcPts val="360"/>
              </a:spcBef>
              <a:spcAft>
                <a:spcPts val="0"/>
              </a:spcAft>
              <a:buSzPct val="25000"/>
              <a:buNone/>
            </a:pPr>
            <a:r>
              <a:rPr lang="en-US"/>
              <a:t>The tile of user story</a:t>
            </a:r>
          </a:p>
          <a:p>
            <a:pPr marL="457200" marR="0" lvl="0" indent="-228600" algn="l" rtl="0">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lang="en-US" b="1"/>
              <a:t>screenshots or GIF</a:t>
            </a:r>
            <a:r>
              <a:rPr lang="en-US"/>
              <a:t> (in another separate page if required)</a:t>
            </a:r>
          </a:p>
          <a:p>
            <a:pPr marL="457200" marR="0" lvl="0" indent="-228600" algn="l" rtl="0">
              <a:spcBef>
                <a:spcPts val="360"/>
              </a:spcBef>
              <a:spcAft>
                <a:spcPts val="0"/>
              </a:spcAft>
              <a:buChar char="-"/>
            </a:pPr>
            <a:r>
              <a:rPr lang="en-US"/>
              <a:t>Sequence Diagram for this user story is optional</a:t>
            </a:r>
            <a:br>
              <a:rPr lang="en-US"/>
            </a:br>
            <a:endParaRPr lang="en-US"/>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241" name="Shape 241"/>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12</a:t>
            </a:fld>
            <a:endParaRPr lang="en-US"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Shape 25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51" name="Shape 251"/>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360"/>
              </a:spcBef>
              <a:spcAft>
                <a:spcPts val="0"/>
              </a:spcAft>
              <a:buSzPct val="25000"/>
              <a:buNone/>
            </a:pPr>
            <a:r>
              <a:rPr lang="en-US"/>
              <a:t>20 seconds</a:t>
            </a:r>
          </a:p>
          <a:p>
            <a:pPr marL="0" marR="0" lvl="0" indent="0" algn="l" rtl="0">
              <a:spcBef>
                <a:spcPts val="360"/>
              </a:spcBef>
              <a:spcAft>
                <a:spcPts val="0"/>
              </a:spcAft>
              <a:buSzPct val="25000"/>
              <a:buNone/>
            </a:pPr>
            <a:r>
              <a:rPr lang="en-US"/>
              <a:t>The tile of user story</a:t>
            </a:r>
          </a:p>
          <a:p>
            <a:pPr marL="457200" marR="0" lvl="0" indent="-228600" algn="l" rtl="0">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lang="en-US" b="1"/>
              <a:t>screenshots or GIF</a:t>
            </a:r>
            <a:r>
              <a:rPr lang="en-US"/>
              <a:t> (in another separate page if required)</a:t>
            </a:r>
          </a:p>
          <a:p>
            <a:pPr marL="457200" marR="0" lvl="0" indent="-228600" algn="l" rtl="0">
              <a:spcBef>
                <a:spcPts val="360"/>
              </a:spcBef>
              <a:spcAft>
                <a:spcPts val="0"/>
              </a:spcAft>
              <a:buChar char="-"/>
            </a:pPr>
            <a:r>
              <a:rPr lang="en-US"/>
              <a:t>Sequence Diagram for this user story is optional</a:t>
            </a:r>
            <a:br>
              <a:rPr lang="en-US"/>
            </a:br>
            <a:endParaRPr lang="en-US"/>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252" name="Shape 252"/>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13</a:t>
            </a:fld>
            <a:endParaRPr lang="en-US"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Shape 2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60" name="Shape 260"/>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360"/>
              </a:spcBef>
              <a:spcAft>
                <a:spcPts val="0"/>
              </a:spcAft>
              <a:buSzPct val="25000"/>
              <a:buNone/>
            </a:pPr>
            <a:r>
              <a:rPr lang="en-US"/>
              <a:t>20 seconds</a:t>
            </a:r>
          </a:p>
          <a:p>
            <a:pPr marL="0" marR="0" lvl="0" indent="0" algn="l" rtl="0">
              <a:spcBef>
                <a:spcPts val="360"/>
              </a:spcBef>
              <a:spcAft>
                <a:spcPts val="0"/>
              </a:spcAft>
              <a:buSzPct val="25000"/>
              <a:buNone/>
            </a:pPr>
            <a:r>
              <a:rPr lang="en-US"/>
              <a:t>The tile of user story</a:t>
            </a:r>
          </a:p>
          <a:p>
            <a:pPr marL="457200" marR="0" lvl="0" indent="-228600" algn="l" rtl="0">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lang="en-US" b="1"/>
              <a:t>screenshots or GIF</a:t>
            </a:r>
            <a:r>
              <a:rPr lang="en-US"/>
              <a:t> (in another separate page if required)</a:t>
            </a:r>
          </a:p>
          <a:p>
            <a:pPr marL="457200" marR="0" lvl="0" indent="-228600" algn="l" rtl="0">
              <a:spcBef>
                <a:spcPts val="360"/>
              </a:spcBef>
              <a:spcAft>
                <a:spcPts val="0"/>
              </a:spcAft>
              <a:buChar char="-"/>
            </a:pPr>
            <a:r>
              <a:rPr lang="en-US"/>
              <a:t>Sequence Diagram for this user story is optional</a:t>
            </a:r>
            <a:br>
              <a:rPr lang="en-US"/>
            </a:br>
            <a:endParaRPr lang="en-US"/>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261" name="Shape 261"/>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14</a:t>
            </a:fld>
            <a:endParaRPr lang="en-US"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68" name="Shape 268"/>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endParaRPr/>
          </a:p>
          <a:p>
            <a:pPr marL="0" marR="0" lvl="0" indent="0" algn="l" rtl="0">
              <a:spcBef>
                <a:spcPts val="0"/>
              </a:spcBef>
              <a:spcAft>
                <a:spcPts val="0"/>
              </a:spcAft>
              <a:buSzPct val="25000"/>
              <a:buNone/>
            </a:pPr>
            <a:r>
              <a:rPr lang="en-US"/>
              <a:t>10 seconds</a:t>
            </a:r>
          </a:p>
          <a:p>
            <a:pPr marL="0" marR="0" lvl="0" indent="0" algn="l" rtl="0">
              <a:spcBef>
                <a:spcPts val="0"/>
              </a:spcBef>
              <a:spcAft>
                <a:spcPts val="0"/>
              </a:spcAft>
              <a:buSzPct val="25000"/>
              <a:buNone/>
            </a:pPr>
            <a:r>
              <a:rPr lang="en-US"/>
              <a:t>A description of verification process and </a:t>
            </a:r>
            <a:r>
              <a:rPr lang="en-US" sz="1200" b="0" i="0" u="none" strike="noStrike" cap="none">
                <a:solidFill>
                  <a:schemeClr val="dk1"/>
                </a:solidFill>
                <a:latin typeface="Calibri"/>
                <a:ea typeface="Calibri"/>
                <a:cs typeface="Calibri"/>
                <a:sym typeface="Calibri"/>
              </a:rPr>
              <a:t>Test Suites and Test Cases for </a:t>
            </a:r>
            <a:r>
              <a:rPr lang="en-US"/>
              <a:t>one of the</a:t>
            </a:r>
            <a:r>
              <a:rPr lang="en-US" sz="1200" b="0" i="0" u="none" strike="noStrike" cap="none">
                <a:solidFill>
                  <a:schemeClr val="dk1"/>
                </a:solidFill>
                <a:latin typeface="Calibri"/>
                <a:ea typeface="Calibri"/>
                <a:cs typeface="Calibri"/>
                <a:sym typeface="Calibri"/>
              </a:rPr>
              <a:t> use case</a:t>
            </a:r>
            <a:r>
              <a:rPr lang="en-US"/>
              <a:t>s.</a:t>
            </a:r>
          </a:p>
          <a:p>
            <a:pPr marL="0" marR="0" lvl="0" indent="0" algn="l" rtl="0">
              <a:spcBef>
                <a:spcPts val="360"/>
              </a:spcBef>
              <a:spcAft>
                <a:spcPts val="0"/>
              </a:spcAft>
              <a:buSzPct val="25000"/>
              <a:buNone/>
            </a:pPr>
            <a:r>
              <a:rPr lang="en-US" sz="1200" b="0" i="0" u="none" strike="noStrike" cap="none">
                <a:solidFill>
                  <a:schemeClr val="dk1"/>
                </a:solidFill>
                <a:latin typeface="Calibri"/>
                <a:ea typeface="Calibri"/>
                <a:cs typeface="Calibri"/>
                <a:sym typeface="Calibri"/>
              </a:rPr>
              <a:t>1 One sunny day and one rainy day for the implemented use cases (one or more slides).</a:t>
            </a:r>
          </a:p>
          <a:p>
            <a:pPr marL="0" marR="0" lvl="0" indent="0" algn="l" rtl="0">
              <a:spcBef>
                <a:spcPts val="360"/>
              </a:spcBef>
              <a:spcAft>
                <a:spcPts val="0"/>
              </a:spcAft>
              <a:buSzPct val="25000"/>
              <a:buNone/>
            </a:pPr>
            <a:r>
              <a:rPr lang="en-US" sz="1200" b="0" i="0" u="none" strike="noStrike" cap="none">
                <a:solidFill>
                  <a:schemeClr val="dk1"/>
                </a:solidFill>
                <a:latin typeface="Calibri"/>
                <a:ea typeface="Calibri"/>
                <a:cs typeface="Calibri"/>
                <a:sym typeface="Calibri"/>
              </a:rPr>
              <a:t>2 Automated test scripts for the implemented use cases (</a:t>
            </a:r>
            <a:r>
              <a:rPr lang="en-US"/>
              <a:t>if any)</a:t>
            </a:r>
            <a:r>
              <a:rPr lang="en-US" sz="1200" b="0" i="0" u="none" strike="noStrike" cap="none">
                <a:solidFill>
                  <a:schemeClr val="dk1"/>
                </a:solidFill>
                <a:latin typeface="Calibri"/>
                <a:ea typeface="Calibri"/>
                <a:cs typeface="Calibri"/>
                <a:sym typeface="Calibri"/>
              </a:rPr>
              <a:t> (one or more slides).</a:t>
            </a:r>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269" name="Shape 269"/>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15</a:t>
            </a:fld>
            <a:endParaRPr lang="en-US"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75" name="Shape 275"/>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a:t>10 seconds</a:t>
            </a:r>
          </a:p>
          <a:p>
            <a:pPr marL="0" marR="0" lvl="0" indent="0" algn="l" rtl="0">
              <a:spcBef>
                <a:spcPts val="0"/>
              </a:spcBef>
              <a:spcAft>
                <a:spcPts val="0"/>
              </a:spcAft>
              <a:buSzPct val="25000"/>
              <a:buNone/>
            </a:pPr>
            <a:r>
              <a:rPr lang="en-US" sz="1200" b="0" i="0" u="none" strike="noStrike" cap="none">
                <a:solidFill>
                  <a:schemeClr val="dk1"/>
                </a:solidFill>
                <a:latin typeface="Calibri"/>
                <a:ea typeface="Calibri"/>
                <a:cs typeface="Calibri"/>
                <a:sym typeface="Calibri"/>
              </a:rPr>
              <a:t>Summarize your contribution, mention your effort for </a:t>
            </a:r>
            <a:r>
              <a:rPr lang="en-US"/>
              <a:t>Scrum, Mingle, Github, Google Drive Documentation and minutes</a:t>
            </a:r>
          </a:p>
          <a:p>
            <a:pPr marL="0" marR="0" lvl="0" indent="0" algn="l" rtl="0">
              <a:spcBef>
                <a:spcPts val="360"/>
              </a:spcBef>
              <a:spcAft>
                <a:spcPts val="0"/>
              </a:spcAft>
              <a:buSzPct val="25000"/>
              <a:buNone/>
            </a:pPr>
            <a:r>
              <a:rPr lang="en-US" sz="1200" b="0" i="0" u="none" strike="noStrike" cap="none">
                <a:solidFill>
                  <a:schemeClr val="dk1"/>
                </a:solidFill>
                <a:latin typeface="Calibri"/>
                <a:ea typeface="Calibri"/>
                <a:cs typeface="Calibri"/>
                <a:sym typeface="Calibri"/>
              </a:rPr>
              <a:t>Include your contact information</a:t>
            </a:r>
          </a:p>
          <a:p>
            <a:pPr marL="0" marR="0" lvl="0" indent="0" algn="l" rtl="0">
              <a:spcBef>
                <a:spcPts val="360"/>
              </a:spcBef>
              <a:spcAft>
                <a:spcPts val="0"/>
              </a:spcAft>
              <a:buSzPct val="25000"/>
              <a:buNone/>
            </a:pPr>
            <a:r>
              <a:rPr lang="en-US" sz="1200" b="0" i="0" u="none" strike="noStrike" cap="none">
                <a:solidFill>
                  <a:schemeClr val="dk1"/>
                </a:solidFill>
                <a:latin typeface="Calibri"/>
                <a:ea typeface="Calibri"/>
                <a:cs typeface="Calibri"/>
                <a:sym typeface="Calibri"/>
              </a:rPr>
              <a:t>Ask if anyone has any questions for you.</a:t>
            </a:r>
          </a:p>
          <a:p>
            <a:pPr marL="0" marR="0" lvl="0" indent="0" algn="l" rtl="0">
              <a:spcBef>
                <a:spcPts val="360"/>
              </a:spcBef>
              <a:spcAft>
                <a:spcPts val="0"/>
              </a:spcAft>
              <a:buSzPct val="25000"/>
              <a:buNone/>
            </a:pPr>
            <a:r>
              <a:rPr lang="en-US" sz="1200" b="0" i="0" u="none" strike="noStrike" cap="none">
                <a:solidFill>
                  <a:schemeClr val="dk1"/>
                </a:solidFill>
                <a:latin typeface="Calibri"/>
                <a:ea typeface="Calibri"/>
                <a:cs typeface="Calibri"/>
                <a:sym typeface="Calibri"/>
              </a:rPr>
              <a:t>Thank your audience</a:t>
            </a:r>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276" name="Shape 276"/>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16</a:t>
            </a:fld>
            <a:endParaRPr lang="en-US"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55" name="Shape 155"/>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a:t>10 seconds.</a:t>
            </a:r>
          </a:p>
          <a:p>
            <a:pPr marL="0" marR="0" lvl="0" indent="0" algn="l" rtl="0">
              <a:spcBef>
                <a:spcPts val="0"/>
              </a:spcBef>
              <a:spcAft>
                <a:spcPts val="0"/>
              </a:spcAft>
              <a:buSzPct val="25000"/>
              <a:buNone/>
            </a:pPr>
            <a:r>
              <a:rPr lang="en-US" sz="1200" b="0" i="0" u="none" strike="noStrike" cap="none">
                <a:solidFill>
                  <a:schemeClr val="dk1"/>
                </a:solidFill>
                <a:latin typeface="Calibri"/>
                <a:ea typeface="Calibri"/>
                <a:cs typeface="Calibri"/>
                <a:sym typeface="Calibri"/>
              </a:rPr>
              <a:t>Introduce the problem that the whole project</a:t>
            </a:r>
            <a:r>
              <a:rPr lang="en-US"/>
              <a:t> (in all versions)</a:t>
            </a:r>
            <a:r>
              <a:rPr lang="en-US" sz="1200" b="0" i="0" u="none" strike="noStrike" cap="none">
                <a:solidFill>
                  <a:schemeClr val="dk1"/>
                </a:solidFill>
                <a:latin typeface="Calibri"/>
                <a:ea typeface="Calibri"/>
                <a:cs typeface="Calibri"/>
                <a:sym typeface="Calibri"/>
              </a:rPr>
              <a:t> tackles</a:t>
            </a:r>
            <a:r>
              <a:rPr lang="en-US"/>
              <a:t> with GIF or screenshot. </a:t>
            </a:r>
          </a:p>
          <a:p>
            <a:pPr marR="0" lvl="0" algn="l" rtl="0">
              <a:lnSpc>
                <a:spcPct val="100000"/>
              </a:lnSpc>
              <a:spcBef>
                <a:spcPts val="0"/>
              </a:spcBef>
              <a:spcAft>
                <a:spcPts val="0"/>
              </a:spcAft>
              <a:buNone/>
            </a:pPr>
            <a:endParaRPr/>
          </a:p>
        </p:txBody>
      </p:sp>
      <p:sp>
        <p:nvSpPr>
          <p:cNvPr id="156" name="Shape 156"/>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2</a:t>
            </a:fld>
            <a:endParaRPr lang="en-US"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63" name="Shape 163"/>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lvl="0" rtl="0">
              <a:spcBef>
                <a:spcPts val="0"/>
              </a:spcBef>
              <a:buClr>
                <a:schemeClr val="dk1"/>
              </a:buClr>
              <a:buSzPct val="25000"/>
              <a:buFont typeface="Arial"/>
              <a:buNone/>
            </a:pPr>
            <a:r>
              <a:rPr lang="en-US"/>
              <a:t>20 seconds.</a:t>
            </a:r>
          </a:p>
          <a:p>
            <a:pPr lvl="0" rtl="0">
              <a:spcBef>
                <a:spcPts val="0"/>
              </a:spcBef>
              <a:buClr>
                <a:schemeClr val="dk1"/>
              </a:buClr>
              <a:buSzPct val="25000"/>
              <a:buFont typeface="Arial"/>
              <a:buNone/>
            </a:pPr>
            <a:r>
              <a:rPr lang="en-US"/>
              <a:t>Introduce the problem that the your project (in new version) tackles with GIF or screenshot. </a:t>
            </a:r>
          </a:p>
          <a:p>
            <a:pPr lvl="0" rtl="0">
              <a:spcBef>
                <a:spcPts val="0"/>
              </a:spcBef>
              <a:buClr>
                <a:schemeClr val="dk1"/>
              </a:buClr>
              <a:buSzPct val="91666"/>
              <a:buFont typeface="Arial"/>
              <a:buNone/>
            </a:pPr>
            <a:endParaRPr/>
          </a:p>
          <a:p>
            <a:pPr marL="0" marR="0" lvl="0" indent="0" algn="l" rtl="0">
              <a:spcBef>
                <a:spcPts val="0"/>
              </a:spcBef>
              <a:spcAft>
                <a:spcPts val="0"/>
              </a:spcAft>
              <a:buSzPct val="25000"/>
              <a:buNone/>
            </a:pPr>
            <a:endParaRPr/>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164" name="Shape 164"/>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3</a:t>
            </a:fld>
            <a:endParaRPr lang="en-US"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2" name="Shape 172"/>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a:t>5 seconds</a:t>
            </a:r>
          </a:p>
          <a:p>
            <a:pPr marL="0" marR="0" lvl="0" indent="0" algn="l" rtl="0">
              <a:spcBef>
                <a:spcPts val="0"/>
              </a:spcBef>
              <a:spcAft>
                <a:spcPts val="0"/>
              </a:spcAft>
              <a:buSzPct val="25000"/>
              <a:buNone/>
            </a:pPr>
            <a:r>
              <a:rPr lang="en-US"/>
              <a:t>Show the Use Case Diagram for the whole project.</a:t>
            </a:r>
            <a:br>
              <a:rPr lang="en-US"/>
            </a:br>
            <a:r>
              <a:rPr lang="en-US"/>
              <a:t>Highlight your use cases.</a:t>
            </a:r>
            <a:br>
              <a:rPr lang="en-US"/>
            </a:br>
            <a:endParaRPr lang="en-US"/>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173" name="Shape 173"/>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4</a:t>
            </a:fld>
            <a:endParaRPr lang="en-US"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84" name="Shape 184"/>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a:t>20 seconds</a:t>
            </a:r>
          </a:p>
          <a:p>
            <a:pPr marL="0" marR="0" lvl="0" indent="0" algn="l" rtl="0">
              <a:spcBef>
                <a:spcPts val="0"/>
              </a:spcBef>
              <a:spcAft>
                <a:spcPts val="0"/>
              </a:spcAft>
              <a:buSzPct val="25000"/>
              <a:buNone/>
            </a:pPr>
            <a:r>
              <a:rPr lang="en-US" sz="1200" b="0" i="0" u="none" strike="noStrike" cap="none">
                <a:solidFill>
                  <a:schemeClr val="dk1"/>
                </a:solidFill>
                <a:latin typeface="Calibri"/>
                <a:ea typeface="Calibri"/>
                <a:cs typeface="Calibri"/>
                <a:sym typeface="Calibri"/>
              </a:rPr>
              <a:t>System design: </a:t>
            </a:r>
            <a:r>
              <a:rPr lang="en-US"/>
              <a:t>Highlight the parts that you contributed to them.</a:t>
            </a:r>
          </a:p>
          <a:p>
            <a:pPr marL="0" marR="0" lvl="0" indent="0" algn="l" rtl="0">
              <a:spcBef>
                <a:spcPts val="360"/>
              </a:spcBef>
              <a:spcAft>
                <a:spcPts val="0"/>
              </a:spcAft>
              <a:buSzPct val="25000"/>
              <a:buNone/>
            </a:pPr>
            <a:r>
              <a:rPr lang="en-US" sz="1200" b="0" i="0" u="none" strike="noStrike" cap="none">
                <a:solidFill>
                  <a:schemeClr val="dk1"/>
                </a:solidFill>
                <a:latin typeface="Calibri"/>
                <a:ea typeface="Calibri"/>
                <a:cs typeface="Calibri"/>
                <a:sym typeface="Calibri"/>
              </a:rPr>
              <a:t>1. System decomposition; identify the architecture patterns used </a:t>
            </a:r>
          </a:p>
          <a:p>
            <a:pPr marL="0" marR="0" lvl="0" indent="0" algn="l" rtl="0">
              <a:spcBef>
                <a:spcPts val="360"/>
              </a:spcBef>
              <a:spcAft>
                <a:spcPts val="0"/>
              </a:spcAft>
              <a:buSzPct val="25000"/>
              <a:buNone/>
            </a:pPr>
            <a:r>
              <a:rPr lang="en-US" sz="1200" b="0" i="0" u="none" strike="noStrike" cap="none">
                <a:solidFill>
                  <a:schemeClr val="dk1"/>
                </a:solidFill>
                <a:latin typeface="Calibri"/>
                <a:ea typeface="Calibri"/>
                <a:cs typeface="Calibri"/>
                <a:sym typeface="Calibri"/>
              </a:rPr>
              <a:t>2. System deployment – h/w and s/w requirements </a:t>
            </a:r>
          </a:p>
          <a:p>
            <a:pPr marL="0" marR="0" lvl="0" indent="0" algn="l" rtl="0">
              <a:spcBef>
                <a:spcPts val="360"/>
              </a:spcBef>
              <a:spcAft>
                <a:spcPts val="0"/>
              </a:spcAft>
              <a:buSzPct val="25000"/>
              <a:buNone/>
            </a:pPr>
            <a:r>
              <a:rPr lang="en-US"/>
              <a:t/>
            </a:r>
            <a:br>
              <a:rPr lang="en-US"/>
            </a:br>
            <a:r>
              <a:rPr lang="en-US"/>
              <a:t/>
            </a:r>
            <a:br>
              <a:rPr lang="en-US"/>
            </a:br>
            <a:endParaRPr lang="en-US"/>
          </a:p>
          <a:p>
            <a:pPr marL="0" marR="0" lvl="0" indent="0" algn="l" rtl="0">
              <a:spcBef>
                <a:spcPts val="360"/>
              </a:spcBef>
              <a:spcAft>
                <a:spcPts val="0"/>
              </a:spcAft>
              <a:buSzPct val="25000"/>
              <a:buNone/>
            </a:pPr>
            <a:endParaRPr/>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185" name="Shape 185"/>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5</a:t>
            </a:fld>
            <a:endParaRPr lang="en-US"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1" name="Shape 191"/>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360"/>
              </a:spcBef>
              <a:spcAft>
                <a:spcPts val="0"/>
              </a:spcAft>
              <a:buSzPct val="25000"/>
              <a:buNone/>
            </a:pPr>
            <a:r>
              <a:rPr lang="en-US"/>
              <a:t>10 seconds.</a:t>
            </a:r>
            <a:r>
              <a:rPr lang="en-US" sz="1200" b="0" i="0" u="none" strike="noStrike" cap="none">
                <a:solidFill>
                  <a:schemeClr val="dk1"/>
                </a:solidFill>
                <a:latin typeface="Calibri"/>
                <a:ea typeface="Calibri"/>
                <a:cs typeface="Calibri"/>
                <a:sym typeface="Calibri"/>
              </a:rPr>
              <a:t>Minimal class diagram. Highlight the classes that you created/modified</a:t>
            </a:r>
          </a:p>
          <a:p>
            <a:pPr marL="0" marR="0" lvl="0" indent="0" algn="l" rtl="0">
              <a:spcBef>
                <a:spcPts val="360"/>
              </a:spcBef>
              <a:spcAft>
                <a:spcPts val="0"/>
              </a:spcAft>
              <a:buSzPct val="25000"/>
              <a:buNone/>
            </a:pPr>
            <a:r>
              <a:rPr lang="en-US" sz="1200" b="0" i="0" u="none" strike="noStrike" cap="none">
                <a:solidFill>
                  <a:schemeClr val="dk1"/>
                </a:solidFill>
                <a:latin typeface="Calibri"/>
                <a:ea typeface="Calibri"/>
                <a:cs typeface="Calibri"/>
                <a:sym typeface="Calibri"/>
              </a:rPr>
              <a:t>Identify the design patterns used (one or more slides).</a:t>
            </a:r>
          </a:p>
          <a:p>
            <a:pPr lvl="0" rtl="0">
              <a:spcBef>
                <a:spcPts val="0"/>
              </a:spcBef>
              <a:buSzPct val="25000"/>
              <a:buNone/>
            </a:pPr>
            <a:endParaRPr/>
          </a:p>
          <a:p>
            <a:pPr marL="0" marR="0" lvl="0" indent="0" algn="l" rtl="0">
              <a:spcBef>
                <a:spcPts val="360"/>
              </a:spcBef>
              <a:spcAft>
                <a:spcPts val="0"/>
              </a:spcAft>
              <a:buSzPct val="25000"/>
              <a:buNone/>
            </a:pPr>
            <a:endParaRPr/>
          </a:p>
        </p:txBody>
      </p:sp>
      <p:sp>
        <p:nvSpPr>
          <p:cNvPr id="192" name="Shape 192"/>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6</a:t>
            </a:fld>
            <a:endParaRPr lang="en-US"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9" name="Shape 199"/>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lvl="0" rtl="0">
              <a:spcBef>
                <a:spcPts val="0"/>
              </a:spcBef>
              <a:buSzPct val="25000"/>
              <a:buNone/>
            </a:pPr>
            <a:r>
              <a:rPr lang="en-US"/>
              <a:t>5 seconds.</a:t>
            </a:r>
          </a:p>
          <a:p>
            <a:pPr lvl="0" rtl="0">
              <a:spcBef>
                <a:spcPts val="0"/>
              </a:spcBef>
              <a:buClr>
                <a:schemeClr val="dk1"/>
              </a:buClr>
              <a:buSzPct val="25000"/>
              <a:buFont typeface="Arial"/>
              <a:buNone/>
            </a:pPr>
            <a:r>
              <a:rPr lang="en-US"/>
              <a:t>List the user stories that you worked on them.(put in order of importance). Stay focused on the parts that you have been working. </a:t>
            </a:r>
          </a:p>
          <a:p>
            <a:pPr marL="0" marR="0" lvl="0" indent="0" algn="l" rtl="0">
              <a:spcBef>
                <a:spcPts val="0"/>
              </a:spcBef>
              <a:spcAft>
                <a:spcPts val="0"/>
              </a:spcAft>
              <a:buSzPct val="25000"/>
              <a:buNone/>
            </a:pPr>
            <a:endParaRPr/>
          </a:p>
          <a:p>
            <a:pPr marL="0" marR="0" lvl="0" indent="0" algn="l" rtl="0">
              <a:spcBef>
                <a:spcPts val="360"/>
              </a:spcBef>
              <a:spcAft>
                <a:spcPts val="0"/>
              </a:spcAft>
              <a:buSzPct val="25000"/>
              <a:buNone/>
            </a:pPr>
            <a:endParaRPr/>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200" name="Shape 200"/>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7</a:t>
            </a:fld>
            <a:endParaRPr lang="en-US"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06" name="Shape 206"/>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360"/>
              </a:spcBef>
              <a:spcAft>
                <a:spcPts val="0"/>
              </a:spcAft>
              <a:buSzPct val="25000"/>
              <a:buNone/>
            </a:pPr>
            <a:r>
              <a:rPr lang="en-US"/>
              <a:t>60 seconds</a:t>
            </a:r>
          </a:p>
          <a:p>
            <a:pPr marL="0" marR="0" lvl="0" indent="0" algn="l" rtl="0">
              <a:spcBef>
                <a:spcPts val="360"/>
              </a:spcBef>
              <a:spcAft>
                <a:spcPts val="0"/>
              </a:spcAft>
              <a:buSzPct val="25000"/>
              <a:buNone/>
            </a:pPr>
            <a:r>
              <a:rPr lang="en-US"/>
              <a:t>The tile of user story</a:t>
            </a:r>
          </a:p>
          <a:p>
            <a:pPr marL="457200" marR="0" lvl="0" indent="-228600" algn="l" rtl="0">
              <a:spcBef>
                <a:spcPts val="360"/>
              </a:spcBef>
              <a:spcAft>
                <a:spcPts val="0"/>
              </a:spcAft>
              <a:buChar char="-"/>
            </a:pPr>
            <a:r>
              <a:rPr lang="en-US"/>
              <a:t>The most important user story you worked on it. You have to describe this one very well and be proud of that.</a:t>
            </a:r>
          </a:p>
          <a:p>
            <a:pPr marL="457200" marR="0" lvl="0" indent="-228600" algn="l" rtl="0">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p>
          <a:p>
            <a:pPr marL="457200" marR="0" lvl="0" indent="-228600" algn="l" rtl="0">
              <a:spcBef>
                <a:spcPts val="360"/>
              </a:spcBef>
              <a:spcAft>
                <a:spcPts val="0"/>
              </a:spcAft>
              <a:buChar char="-"/>
            </a:pPr>
            <a:r>
              <a:rPr lang="en-US"/>
              <a:t>Go into the details of the most important/significant tasks using bullet lists or visual graphs or state chart diagram</a:t>
            </a:r>
          </a:p>
          <a:p>
            <a:pPr marL="457200" marR="0" lvl="0" indent="-228600" algn="l" rtl="0">
              <a:spcBef>
                <a:spcPts val="360"/>
              </a:spcBef>
              <a:spcAft>
                <a:spcPts val="0"/>
              </a:spcAft>
              <a:buChar char="-"/>
            </a:pPr>
            <a:r>
              <a:rPr lang="en-US"/>
              <a:t>Sequence Diagram for this user story is mandatory  (in another separate page if required)</a:t>
            </a:r>
          </a:p>
          <a:p>
            <a:pPr marL="457200" marR="0" lvl="0" indent="-228600" algn="l" rtl="0">
              <a:spcBef>
                <a:spcPts val="360"/>
              </a:spcBef>
              <a:spcAft>
                <a:spcPts val="0"/>
              </a:spcAft>
              <a:buChar char="-"/>
            </a:pPr>
            <a:r>
              <a:rPr lang="en-US"/>
              <a:t>Demo using </a:t>
            </a:r>
            <a:r>
              <a:rPr lang="en-US" b="1"/>
              <a:t>screenshots or GIF</a:t>
            </a:r>
            <a:r>
              <a:rPr lang="en-US"/>
              <a:t> (in another separate page if required)</a:t>
            </a:r>
            <a:br>
              <a:rPr lang="en-US"/>
            </a:br>
            <a:endParaRPr lang="en-US"/>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207" name="Shape 207"/>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8</a:t>
            </a:fld>
            <a:endParaRPr lang="en-US"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Shape 21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5" name="Shape 21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216" name="Shape 216"/>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7"/>
        <p:cNvGrpSpPr/>
        <p:nvPr/>
      </p:nvGrpSpPr>
      <p:grpSpPr>
        <a:xfrm>
          <a:off x="0" y="0"/>
          <a:ext cx="0" cy="0"/>
          <a:chOff x="0" y="0"/>
          <a:chExt cx="0" cy="0"/>
        </a:xfrm>
      </p:grpSpPr>
      <p:pic>
        <p:nvPicPr>
          <p:cNvPr id="18" name="Shape 18" descr="Overlay-TitleSlide.png"/>
          <p:cNvPicPr preferRelativeResize="0"/>
          <p:nvPr/>
        </p:nvPicPr>
        <p:blipFill rotWithShape="1">
          <a:blip r:embed="rId2">
            <a:alphaModFix/>
          </a:blip>
          <a:srcRect/>
          <a:stretch/>
        </p:blipFill>
        <p:spPr>
          <a:xfrm>
            <a:off x="158750" y="187325"/>
            <a:ext cx="8826499" cy="6483349"/>
          </a:xfrm>
          <a:prstGeom prst="rect">
            <a:avLst/>
          </a:prstGeom>
          <a:noFill/>
          <a:ln>
            <a:noFill/>
          </a:ln>
        </p:spPr>
      </p:pic>
      <p:sp>
        <p:nvSpPr>
          <p:cNvPr id="19" name="Shape 19"/>
          <p:cNvSpPr txBox="1">
            <a:spLocks noGrp="1"/>
          </p:cNvSpPr>
          <p:nvPr>
            <p:ph type="ctrTitle"/>
          </p:nvPr>
        </p:nvSpPr>
        <p:spPr>
          <a:xfrm>
            <a:off x="1600200" y="2492375"/>
            <a:ext cx="6762748" cy="1470024"/>
          </a:xfrm>
          <a:prstGeom prst="rect">
            <a:avLst/>
          </a:prstGeom>
          <a:noFill/>
          <a:ln>
            <a:noFill/>
          </a:ln>
        </p:spPr>
        <p:txBody>
          <a:bodyPr lIns="91425" tIns="91425" rIns="91425" bIns="91425" anchor="b" anchorCtr="0"/>
          <a:lstStyle>
            <a:lvl1pPr marL="0" marR="0" lvl="0" indent="0" algn="r" rtl="0">
              <a:spcBef>
                <a:spcPts val="0"/>
              </a:spcBef>
              <a:spcAft>
                <a:spcPts val="0"/>
              </a:spcAft>
              <a:buNone/>
              <a:defRPr sz="4400" b="0" i="0" u="none" strike="noStrike" cap="none">
                <a:solidFill>
                  <a:srgbClr val="001D4D"/>
                </a:solidFill>
                <a:latin typeface="Trebuchet MS"/>
                <a:ea typeface="Trebuchet MS"/>
                <a:cs typeface="Trebuchet MS"/>
                <a:sym typeface="Trebuchet MS"/>
              </a:defRPr>
            </a:lvl1pPr>
            <a:lvl2pPr marL="0" marR="0" lvl="1"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2pPr>
            <a:lvl3pPr marL="0" marR="0" lvl="2"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3pPr>
            <a:lvl4pPr marL="0" marR="0" lvl="3"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4pPr>
            <a:lvl5pPr marL="0" marR="0" lvl="4"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5pPr>
            <a:lvl6pPr marL="457200" marR="0" lvl="5"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6pPr>
            <a:lvl7pPr marL="914400" marR="0" lvl="6"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7pPr>
            <a:lvl8pPr marL="1371600" marR="0" lvl="7"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8pPr>
            <a:lvl9pPr marL="1828800" marR="0" lvl="8"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9pPr>
          </a:lstStyle>
          <a:p>
            <a:endParaRPr/>
          </a:p>
        </p:txBody>
      </p:sp>
      <p:sp>
        <p:nvSpPr>
          <p:cNvPr id="20" name="Shape 20"/>
          <p:cNvSpPr txBox="1">
            <a:spLocks noGrp="1"/>
          </p:cNvSpPr>
          <p:nvPr>
            <p:ph type="subTitle" idx="1"/>
          </p:nvPr>
        </p:nvSpPr>
        <p:spPr>
          <a:xfrm>
            <a:off x="1600200" y="3966882"/>
            <a:ext cx="6762748" cy="1752600"/>
          </a:xfrm>
          <a:prstGeom prst="rect">
            <a:avLst/>
          </a:prstGeom>
          <a:noFill/>
          <a:ln>
            <a:noFill/>
          </a:ln>
        </p:spPr>
        <p:txBody>
          <a:bodyPr lIns="91425" tIns="91425" rIns="91425" bIns="91425" anchor="t" anchorCtr="0"/>
          <a:lstStyle>
            <a:lvl1pPr marL="0" marR="0" lvl="0" indent="0" algn="r" rtl="0">
              <a:spcBef>
                <a:spcPts val="600"/>
              </a:spcBef>
              <a:spcAft>
                <a:spcPts val="0"/>
              </a:spcAft>
              <a:buClr>
                <a:schemeClr val="lt1"/>
              </a:buClr>
              <a:buFont typeface="Noto Sans Symbols"/>
              <a:buNone/>
              <a:defRPr sz="1800" b="0" i="0" u="none" strike="noStrike" cap="none">
                <a:solidFill>
                  <a:schemeClr val="lt1"/>
                </a:solidFill>
                <a:latin typeface="Trebuchet MS"/>
                <a:ea typeface="Trebuchet MS"/>
                <a:cs typeface="Trebuchet MS"/>
                <a:sym typeface="Trebuchet MS"/>
              </a:defRPr>
            </a:lvl1pPr>
            <a:lvl2pPr marL="457200" marR="0" lvl="1" indent="0" algn="ctr" rtl="0">
              <a:spcBef>
                <a:spcPts val="600"/>
              </a:spcBef>
              <a:spcAft>
                <a:spcPts val="0"/>
              </a:spcAft>
              <a:buClr>
                <a:srgbClr val="888888"/>
              </a:buClr>
              <a:buFont typeface="Noto Sans Symbols"/>
              <a:buNone/>
              <a:defRPr sz="2000" b="0" i="0" u="none" strike="noStrike" cap="none">
                <a:solidFill>
                  <a:srgbClr val="888888"/>
                </a:solidFill>
                <a:latin typeface="Trebuchet MS"/>
                <a:ea typeface="Trebuchet MS"/>
                <a:cs typeface="Trebuchet MS"/>
                <a:sym typeface="Trebuchet MS"/>
              </a:defRPr>
            </a:lvl2pPr>
            <a:lvl3pPr marL="914400" marR="0" lvl="2" indent="0" algn="ctr" rtl="0">
              <a:spcBef>
                <a:spcPts val="600"/>
              </a:spcBef>
              <a:spcAft>
                <a:spcPts val="0"/>
              </a:spcAft>
              <a:buClr>
                <a:srgbClr val="888888"/>
              </a:buClr>
              <a:buFont typeface="Noto Sans Symbols"/>
              <a:buNone/>
              <a:defRPr sz="1800" b="0" i="0" u="none" strike="noStrike" cap="none">
                <a:solidFill>
                  <a:srgbClr val="888888"/>
                </a:solidFill>
                <a:latin typeface="Trebuchet MS"/>
                <a:ea typeface="Trebuchet MS"/>
                <a:cs typeface="Trebuchet MS"/>
                <a:sym typeface="Trebuchet MS"/>
              </a:defRPr>
            </a:lvl3pPr>
            <a:lvl4pPr marL="1371600" marR="0" lvl="3" indent="0" algn="ctr" rtl="0">
              <a:spcBef>
                <a:spcPts val="600"/>
              </a:spcBef>
              <a:spcAft>
                <a:spcPts val="0"/>
              </a:spcAft>
              <a:buClr>
                <a:srgbClr val="888888"/>
              </a:buClr>
              <a:buFont typeface="Noto Sans Symbols"/>
              <a:buNone/>
              <a:defRPr sz="1800" b="0" i="0" u="none" strike="noStrike" cap="none">
                <a:solidFill>
                  <a:srgbClr val="888888"/>
                </a:solidFill>
                <a:latin typeface="Trebuchet MS"/>
                <a:ea typeface="Trebuchet MS"/>
                <a:cs typeface="Trebuchet MS"/>
                <a:sym typeface="Trebuchet MS"/>
              </a:defRPr>
            </a:lvl4pPr>
            <a:lvl5pPr marL="1828800" marR="0" lvl="4" indent="0" algn="ctr" rtl="0">
              <a:spcBef>
                <a:spcPts val="600"/>
              </a:spcBef>
              <a:spcAft>
                <a:spcPts val="0"/>
              </a:spcAft>
              <a:buClr>
                <a:srgbClr val="888888"/>
              </a:buClr>
              <a:buFont typeface="Noto Sans Symbols"/>
              <a:buNone/>
              <a:defRPr sz="1800" b="0" i="0" u="none" strike="noStrike" cap="none">
                <a:solidFill>
                  <a:srgbClr val="888888"/>
                </a:solidFill>
                <a:latin typeface="Trebuchet MS"/>
                <a:ea typeface="Trebuchet MS"/>
                <a:cs typeface="Trebuchet MS"/>
                <a:sym typeface="Trebuchet MS"/>
              </a:defRPr>
            </a:lvl5pPr>
            <a:lvl6pPr marL="2286000" marR="0" lvl="5" indent="0" algn="ctr" rtl="0">
              <a:spcBef>
                <a:spcPts val="400"/>
              </a:spcBef>
              <a:buClr>
                <a:srgbClr val="888888"/>
              </a:buClr>
              <a:buFont typeface="Arial"/>
              <a:buNone/>
              <a:defRPr sz="2000" b="0" i="0" u="none" strike="noStrike" cap="none">
                <a:solidFill>
                  <a:srgbClr val="888888"/>
                </a:solidFill>
                <a:latin typeface="Trebuchet MS"/>
                <a:ea typeface="Trebuchet MS"/>
                <a:cs typeface="Trebuchet MS"/>
                <a:sym typeface="Trebuchet MS"/>
              </a:defRPr>
            </a:lvl6pPr>
            <a:lvl7pPr marL="2743200" marR="0" lvl="6" indent="0" algn="ctr" rtl="0">
              <a:spcBef>
                <a:spcPts val="400"/>
              </a:spcBef>
              <a:buClr>
                <a:srgbClr val="888888"/>
              </a:buClr>
              <a:buFont typeface="Arial"/>
              <a:buNone/>
              <a:defRPr sz="2000" b="0" i="0" u="none" strike="noStrike" cap="none">
                <a:solidFill>
                  <a:srgbClr val="888888"/>
                </a:solidFill>
                <a:latin typeface="Trebuchet MS"/>
                <a:ea typeface="Trebuchet MS"/>
                <a:cs typeface="Trebuchet MS"/>
                <a:sym typeface="Trebuchet MS"/>
              </a:defRPr>
            </a:lvl7pPr>
            <a:lvl8pPr marL="3200400" marR="0" lvl="7" indent="0" algn="ctr" rtl="0">
              <a:spcBef>
                <a:spcPts val="400"/>
              </a:spcBef>
              <a:buClr>
                <a:srgbClr val="888888"/>
              </a:buClr>
              <a:buFont typeface="Arial"/>
              <a:buNone/>
              <a:defRPr sz="2000" b="0" i="0" u="none" strike="noStrike" cap="none">
                <a:solidFill>
                  <a:srgbClr val="888888"/>
                </a:solidFill>
                <a:latin typeface="Trebuchet MS"/>
                <a:ea typeface="Trebuchet MS"/>
                <a:cs typeface="Trebuchet MS"/>
                <a:sym typeface="Trebuchet MS"/>
              </a:defRPr>
            </a:lvl8pPr>
            <a:lvl9pPr marL="3657600" marR="0" lvl="8" indent="0" algn="ctr" rtl="0">
              <a:spcBef>
                <a:spcPts val="400"/>
              </a:spcBef>
              <a:buClr>
                <a:srgbClr val="888888"/>
              </a:buClr>
              <a:buFont typeface="Arial"/>
              <a:buNone/>
              <a:defRPr sz="2000" b="0" i="0" u="none" strike="noStrike" cap="none">
                <a:solidFill>
                  <a:srgbClr val="888888"/>
                </a:solidFill>
                <a:latin typeface="Trebuchet MS"/>
                <a:ea typeface="Trebuchet MS"/>
                <a:cs typeface="Trebuchet MS"/>
                <a:sym typeface="Trebuchet MS"/>
              </a:defRPr>
            </a:lvl9pPr>
          </a:lstStyle>
          <a:p>
            <a:endParaRPr/>
          </a:p>
        </p:txBody>
      </p:sp>
      <p:sp>
        <p:nvSpPr>
          <p:cNvPr id="21" name="Shape 21"/>
          <p:cNvSpPr txBox="1">
            <a:spLocks noGrp="1"/>
          </p:cNvSpPr>
          <p:nvPr>
            <p:ph type="sldNum" idx="12"/>
          </p:nvPr>
        </p:nvSpPr>
        <p:spPr>
          <a:xfrm>
            <a:off x="8404225" y="219075"/>
            <a:ext cx="493713"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2"/>
                </a:solidFill>
                <a:latin typeface="Trebuchet MS"/>
                <a:ea typeface="Trebuchet MS"/>
                <a:cs typeface="Trebuchet MS"/>
                <a:sym typeface="Trebuchet MS"/>
              </a:rPr>
              <a:t>‹#›</a:t>
            </a:fld>
            <a:endParaRPr lang="en-US" sz="1200" b="0" i="0" u="none" strike="noStrike" cap="none">
              <a:solidFill>
                <a:schemeClr val="dk2"/>
              </a:solidFill>
              <a:latin typeface="Trebuchet MS"/>
              <a:ea typeface="Trebuchet MS"/>
              <a:cs typeface="Trebuchet MS"/>
              <a:sym typeface="Trebuchet MS"/>
            </a:endParaRPr>
          </a:p>
        </p:txBody>
      </p:sp>
      <p:sp>
        <p:nvSpPr>
          <p:cNvPr id="22" name="Shape 22"/>
          <p:cNvSpPr txBox="1">
            <a:spLocks noGrp="1"/>
          </p:cNvSpPr>
          <p:nvPr>
            <p:ph type="dt" idx="10"/>
          </p:nvPr>
        </p:nvSpPr>
        <p:spPr>
          <a:xfrm>
            <a:off x="381000" y="6288087"/>
            <a:ext cx="1887538"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ftr" idx="11"/>
          </p:nvPr>
        </p:nvSpPr>
        <p:spPr>
          <a:xfrm>
            <a:off x="3305175" y="6288087"/>
            <a:ext cx="5238750" cy="365125"/>
          </a:xfrm>
          <a:prstGeom prst="rect">
            <a:avLst/>
          </a:prstGeom>
          <a:noFill/>
          <a:ln>
            <a:noFill/>
          </a:ln>
        </p:spPr>
        <p:txBody>
          <a:bodyPr lIns="91425" tIns="91425" rIns="91425" bIns="91425" anchor="ctr" anchorCtr="0"/>
          <a:lstStyle>
            <a:lvl1pPr marL="0" marR="0" lvl="0" indent="0" algn="r"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93"/>
        <p:cNvGrpSpPr/>
        <p:nvPr/>
      </p:nvGrpSpPr>
      <p:grpSpPr>
        <a:xfrm>
          <a:off x="0" y="0"/>
          <a:ext cx="0" cy="0"/>
          <a:chOff x="0" y="0"/>
          <a:chExt cx="0" cy="0"/>
        </a:xfrm>
      </p:grpSpPr>
      <p:pic>
        <p:nvPicPr>
          <p:cNvPr id="94" name="Shape 94" descr="Overlay-ContentSlides.png"/>
          <p:cNvPicPr preferRelativeResize="0"/>
          <p:nvPr/>
        </p:nvPicPr>
        <p:blipFill rotWithShape="1">
          <a:blip r:embed="rId2">
            <a:alphaModFix/>
          </a:blip>
          <a:srcRect/>
          <a:stretch/>
        </p:blipFill>
        <p:spPr>
          <a:xfrm>
            <a:off x="150813" y="187325"/>
            <a:ext cx="8828086" cy="6481762"/>
          </a:xfrm>
          <a:prstGeom prst="rect">
            <a:avLst/>
          </a:prstGeom>
          <a:noFill/>
          <a:ln>
            <a:noFill/>
          </a:ln>
        </p:spPr>
      </p:pic>
      <p:sp>
        <p:nvSpPr>
          <p:cNvPr id="95" name="Shape 95"/>
          <p:cNvSpPr txBox="1">
            <a:spLocks noGrp="1"/>
          </p:cNvSpPr>
          <p:nvPr>
            <p:ph type="dt" idx="10"/>
          </p:nvPr>
        </p:nvSpPr>
        <p:spPr>
          <a:xfrm>
            <a:off x="381000" y="6288087"/>
            <a:ext cx="1887538"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96" name="Shape 96"/>
          <p:cNvSpPr txBox="1">
            <a:spLocks noGrp="1"/>
          </p:cNvSpPr>
          <p:nvPr>
            <p:ph type="ftr" idx="11"/>
          </p:nvPr>
        </p:nvSpPr>
        <p:spPr>
          <a:xfrm>
            <a:off x="3305175" y="6288087"/>
            <a:ext cx="5238750" cy="365125"/>
          </a:xfrm>
          <a:prstGeom prst="rect">
            <a:avLst/>
          </a:prstGeom>
          <a:noFill/>
          <a:ln>
            <a:noFill/>
          </a:ln>
        </p:spPr>
        <p:txBody>
          <a:bodyPr lIns="91425" tIns="91425" rIns="91425" bIns="91425" anchor="ctr" anchorCtr="0"/>
          <a:lstStyle>
            <a:lvl1pPr marL="0" marR="0" lvl="0" indent="0" algn="r"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97" name="Shape 97"/>
          <p:cNvSpPr txBox="1">
            <a:spLocks noGrp="1"/>
          </p:cNvSpPr>
          <p:nvPr>
            <p:ph type="sldNum" idx="12"/>
          </p:nvPr>
        </p:nvSpPr>
        <p:spPr>
          <a:xfrm>
            <a:off x="8404225" y="219075"/>
            <a:ext cx="493713"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2"/>
                </a:solidFill>
                <a:latin typeface="Trebuchet MS"/>
                <a:ea typeface="Trebuchet MS"/>
                <a:cs typeface="Trebuchet MS"/>
                <a:sym typeface="Trebuchet MS"/>
              </a:rPr>
              <a:t>‹#›</a:t>
            </a:fld>
            <a:endParaRPr lang="en-US" sz="1200" b="0" i="0" u="none" strike="noStrike" cap="none">
              <a:solidFill>
                <a:schemeClr val="dk2"/>
              </a:solidFill>
              <a:latin typeface="Trebuchet MS"/>
              <a:ea typeface="Trebuchet MS"/>
              <a:cs typeface="Trebuchet MS"/>
              <a:sym typeface="Trebuchet M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98"/>
        <p:cNvGrpSpPr/>
        <p:nvPr/>
      </p:nvGrpSpPr>
      <p:grpSpPr>
        <a:xfrm>
          <a:off x="0" y="0"/>
          <a:ext cx="0" cy="0"/>
          <a:chOff x="0" y="0"/>
          <a:chExt cx="0" cy="0"/>
        </a:xfrm>
      </p:grpSpPr>
      <p:pic>
        <p:nvPicPr>
          <p:cNvPr id="99" name="Shape 99" descr="Overlay-ContentCaption.png"/>
          <p:cNvPicPr preferRelativeResize="0"/>
          <p:nvPr/>
        </p:nvPicPr>
        <p:blipFill rotWithShape="1">
          <a:blip r:embed="rId2">
            <a:alphaModFix/>
          </a:blip>
          <a:srcRect/>
          <a:stretch/>
        </p:blipFill>
        <p:spPr>
          <a:xfrm>
            <a:off x="158750" y="187325"/>
            <a:ext cx="8826499" cy="6483349"/>
          </a:xfrm>
          <a:prstGeom prst="rect">
            <a:avLst/>
          </a:prstGeom>
          <a:noFill/>
          <a:ln>
            <a:noFill/>
          </a:ln>
        </p:spPr>
      </p:pic>
      <p:sp>
        <p:nvSpPr>
          <p:cNvPr id="100" name="Shape 100"/>
          <p:cNvSpPr txBox="1">
            <a:spLocks noGrp="1"/>
          </p:cNvSpPr>
          <p:nvPr>
            <p:ph type="title"/>
          </p:nvPr>
        </p:nvSpPr>
        <p:spPr>
          <a:xfrm>
            <a:off x="779464" y="590550"/>
            <a:ext cx="3657600" cy="1162049"/>
          </a:xfrm>
          <a:prstGeom prst="rect">
            <a:avLst/>
          </a:prstGeom>
          <a:noFill/>
          <a:ln>
            <a:noFill/>
          </a:ln>
        </p:spPr>
        <p:txBody>
          <a:bodyPr lIns="91425" tIns="91425" rIns="91425" bIns="91425" anchor="b" anchorCtr="0"/>
          <a:lstStyle>
            <a:lvl1pPr marL="0" marR="0" lvl="0" indent="0" algn="ctr" rtl="0">
              <a:spcBef>
                <a:spcPts val="0"/>
              </a:spcBef>
              <a:spcAft>
                <a:spcPts val="0"/>
              </a:spcAft>
              <a:buNone/>
              <a:defRPr sz="3600" b="0" i="0" u="none" strike="noStrike" cap="none">
                <a:solidFill>
                  <a:srgbClr val="001D4D"/>
                </a:solidFill>
                <a:latin typeface="Trebuchet MS"/>
                <a:ea typeface="Trebuchet MS"/>
                <a:cs typeface="Trebuchet MS"/>
                <a:sym typeface="Trebuchet MS"/>
              </a:defRPr>
            </a:lvl1pPr>
            <a:lvl2pPr marL="0" marR="0" lvl="1"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2pPr>
            <a:lvl3pPr marL="0" marR="0" lvl="2"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3pPr>
            <a:lvl4pPr marL="0" marR="0" lvl="3"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4pPr>
            <a:lvl5pPr marL="0" marR="0" lvl="4"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5pPr>
            <a:lvl6pPr marL="457200" marR="0" lvl="5"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6pPr>
            <a:lvl7pPr marL="914400" marR="0" lvl="6"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7pPr>
            <a:lvl8pPr marL="1371600" marR="0" lvl="7"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8pPr>
            <a:lvl9pPr marL="1828800" marR="0" lvl="8"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9pPr>
          </a:lstStyle>
          <a:p>
            <a:endParaRPr/>
          </a:p>
        </p:txBody>
      </p:sp>
      <p:sp>
        <p:nvSpPr>
          <p:cNvPr id="101" name="Shape 101"/>
          <p:cNvSpPr txBox="1">
            <a:spLocks noGrp="1"/>
          </p:cNvSpPr>
          <p:nvPr>
            <p:ph type="body" idx="1"/>
          </p:nvPr>
        </p:nvSpPr>
        <p:spPr>
          <a:xfrm>
            <a:off x="4693023" y="739587"/>
            <a:ext cx="3657600" cy="5308786"/>
          </a:xfrm>
          <a:prstGeom prst="rect">
            <a:avLst/>
          </a:prstGeom>
          <a:noFill/>
          <a:ln>
            <a:noFill/>
          </a:ln>
        </p:spPr>
        <p:txBody>
          <a:bodyPr lIns="91425" tIns="91425" rIns="91425" bIns="91425" anchor="t" anchorCtr="0"/>
          <a:lstStyle>
            <a:lvl1pPr marL="282575" marR="0" lvl="0" indent="-155575" algn="l" rtl="0">
              <a:spcBef>
                <a:spcPts val="2000"/>
              </a:spcBef>
              <a:spcAft>
                <a:spcPts val="0"/>
              </a:spcAft>
              <a:buClr>
                <a:srgbClr val="001D4D"/>
              </a:buClr>
              <a:buSzPct val="100000"/>
              <a:buFont typeface="Noto Sans Symbols"/>
              <a:buChar char="●"/>
              <a:defRPr sz="2000" b="0" i="0" u="none" strike="noStrike" cap="none">
                <a:solidFill>
                  <a:srgbClr val="001D4D"/>
                </a:solidFill>
                <a:latin typeface="Trebuchet MS"/>
                <a:ea typeface="Trebuchet MS"/>
                <a:cs typeface="Trebuchet MS"/>
                <a:sym typeface="Trebuchet MS"/>
              </a:defRPr>
            </a:lvl1pPr>
            <a:lvl2pPr marL="577850" marR="0" lvl="1" indent="-18415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2pPr>
            <a:lvl3pPr marL="860425" marR="0" lvl="2" indent="-17462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3pPr>
            <a:lvl4pPr marL="1143000" marR="0" lvl="3" indent="-17780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4pPr>
            <a:lvl5pPr marL="1425575" marR="0" lvl="4" indent="-16827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102" name="Shape 102"/>
          <p:cNvSpPr txBox="1">
            <a:spLocks noGrp="1"/>
          </p:cNvSpPr>
          <p:nvPr>
            <p:ph type="body" idx="2"/>
          </p:nvPr>
        </p:nvSpPr>
        <p:spPr>
          <a:xfrm>
            <a:off x="779464" y="1816100"/>
            <a:ext cx="3657600" cy="3822700"/>
          </a:xfrm>
          <a:prstGeom prst="rect">
            <a:avLst/>
          </a:prstGeom>
          <a:noFill/>
          <a:ln>
            <a:noFill/>
          </a:ln>
        </p:spPr>
        <p:txBody>
          <a:bodyPr lIns="91425" tIns="91425" rIns="91425" bIns="91425" anchor="t" anchorCtr="0"/>
          <a:lstStyle>
            <a:lvl1pPr marL="0" marR="0" lvl="0" indent="0" algn="ctr" rtl="0">
              <a:spcBef>
                <a:spcPts val="2000"/>
              </a:spcBef>
              <a:spcAft>
                <a:spcPts val="0"/>
              </a:spcAft>
              <a:buClr>
                <a:srgbClr val="001D4D"/>
              </a:buClr>
              <a:buFont typeface="Noto Sans Symbols"/>
              <a:buNone/>
              <a:defRPr sz="1800" b="0" i="0" u="none" strike="noStrike" cap="none">
                <a:solidFill>
                  <a:srgbClr val="001D4D"/>
                </a:solidFill>
                <a:latin typeface="Trebuchet MS"/>
                <a:ea typeface="Trebuchet MS"/>
                <a:cs typeface="Trebuchet MS"/>
                <a:sym typeface="Trebuchet MS"/>
              </a:defRPr>
            </a:lvl1pPr>
            <a:lvl2pPr marL="457200" marR="0" lvl="1" indent="0" algn="l" rtl="0">
              <a:spcBef>
                <a:spcPts val="600"/>
              </a:spcBef>
              <a:spcAft>
                <a:spcPts val="0"/>
              </a:spcAft>
              <a:buClr>
                <a:srgbClr val="001D4D"/>
              </a:buClr>
              <a:buFont typeface="Noto Sans Symbols"/>
              <a:buNone/>
              <a:defRPr sz="1200" b="0" i="0" u="none" strike="noStrike" cap="none">
                <a:solidFill>
                  <a:srgbClr val="001D4D"/>
                </a:solidFill>
                <a:latin typeface="Trebuchet MS"/>
                <a:ea typeface="Trebuchet MS"/>
                <a:cs typeface="Trebuchet MS"/>
                <a:sym typeface="Trebuchet MS"/>
              </a:defRPr>
            </a:lvl2pPr>
            <a:lvl3pPr marL="914400" marR="0" lvl="2" indent="0" algn="l" rtl="0">
              <a:spcBef>
                <a:spcPts val="600"/>
              </a:spcBef>
              <a:spcAft>
                <a:spcPts val="0"/>
              </a:spcAft>
              <a:buClr>
                <a:srgbClr val="001D4D"/>
              </a:buClr>
              <a:buFont typeface="Noto Sans Symbols"/>
              <a:buNone/>
              <a:defRPr sz="1000" b="0" i="0" u="none" strike="noStrike" cap="none">
                <a:solidFill>
                  <a:srgbClr val="001D4D"/>
                </a:solidFill>
                <a:latin typeface="Trebuchet MS"/>
                <a:ea typeface="Trebuchet MS"/>
                <a:cs typeface="Trebuchet MS"/>
                <a:sym typeface="Trebuchet MS"/>
              </a:defRPr>
            </a:lvl3pPr>
            <a:lvl4pPr marL="1371600" marR="0" lvl="3" indent="0" algn="l" rtl="0">
              <a:spcBef>
                <a:spcPts val="600"/>
              </a:spcBef>
              <a:spcAft>
                <a:spcPts val="0"/>
              </a:spcAft>
              <a:buClr>
                <a:srgbClr val="001D4D"/>
              </a:buClr>
              <a:buFont typeface="Noto Sans Symbols"/>
              <a:buNone/>
              <a:defRPr sz="900" b="0" i="0" u="none" strike="noStrike" cap="none">
                <a:solidFill>
                  <a:srgbClr val="001D4D"/>
                </a:solidFill>
                <a:latin typeface="Trebuchet MS"/>
                <a:ea typeface="Trebuchet MS"/>
                <a:cs typeface="Trebuchet MS"/>
                <a:sym typeface="Trebuchet MS"/>
              </a:defRPr>
            </a:lvl4pPr>
            <a:lvl5pPr marL="1828800" marR="0" lvl="4" indent="0" algn="l" rtl="0">
              <a:spcBef>
                <a:spcPts val="600"/>
              </a:spcBef>
              <a:spcAft>
                <a:spcPts val="0"/>
              </a:spcAft>
              <a:buClr>
                <a:srgbClr val="001D4D"/>
              </a:buClr>
              <a:buFont typeface="Noto Sans Symbols"/>
              <a:buNone/>
              <a:defRPr sz="900" b="0" i="0" u="none" strike="noStrike" cap="none">
                <a:solidFill>
                  <a:srgbClr val="001D4D"/>
                </a:solidFill>
                <a:latin typeface="Trebuchet MS"/>
                <a:ea typeface="Trebuchet MS"/>
                <a:cs typeface="Trebuchet MS"/>
                <a:sym typeface="Trebuchet MS"/>
              </a:defRPr>
            </a:lvl5pPr>
            <a:lvl6pPr marL="2286000" marR="0" lvl="5" indent="0" algn="l" rtl="0">
              <a:spcBef>
                <a:spcPts val="180"/>
              </a:spcBef>
              <a:buClr>
                <a:schemeClr val="dk1"/>
              </a:buClr>
              <a:buFont typeface="Arial"/>
              <a:buNone/>
              <a:defRPr sz="900" b="0" i="0" u="none" strike="noStrike" cap="none">
                <a:solidFill>
                  <a:schemeClr val="dk1"/>
                </a:solidFill>
                <a:latin typeface="Trebuchet MS"/>
                <a:ea typeface="Trebuchet MS"/>
                <a:cs typeface="Trebuchet MS"/>
                <a:sym typeface="Trebuchet MS"/>
              </a:defRPr>
            </a:lvl6pPr>
            <a:lvl7pPr marL="2743200" marR="0" lvl="6" indent="0" algn="l" rtl="0">
              <a:spcBef>
                <a:spcPts val="180"/>
              </a:spcBef>
              <a:buClr>
                <a:schemeClr val="dk1"/>
              </a:buClr>
              <a:buFont typeface="Arial"/>
              <a:buNone/>
              <a:defRPr sz="900" b="0" i="0" u="none" strike="noStrike" cap="none">
                <a:solidFill>
                  <a:schemeClr val="dk1"/>
                </a:solidFill>
                <a:latin typeface="Trebuchet MS"/>
                <a:ea typeface="Trebuchet MS"/>
                <a:cs typeface="Trebuchet MS"/>
                <a:sym typeface="Trebuchet MS"/>
              </a:defRPr>
            </a:lvl7pPr>
            <a:lvl8pPr marL="3200400" marR="0" lvl="7" indent="0" algn="l" rtl="0">
              <a:spcBef>
                <a:spcPts val="180"/>
              </a:spcBef>
              <a:buClr>
                <a:schemeClr val="dk1"/>
              </a:buClr>
              <a:buFont typeface="Arial"/>
              <a:buNone/>
              <a:defRPr sz="900" b="0" i="0" u="none" strike="noStrike" cap="none">
                <a:solidFill>
                  <a:schemeClr val="dk1"/>
                </a:solidFill>
                <a:latin typeface="Trebuchet MS"/>
                <a:ea typeface="Trebuchet MS"/>
                <a:cs typeface="Trebuchet MS"/>
                <a:sym typeface="Trebuchet MS"/>
              </a:defRPr>
            </a:lvl8pPr>
            <a:lvl9pPr marL="3657600" marR="0" lvl="8" indent="0" algn="l" rtl="0">
              <a:spcBef>
                <a:spcPts val="180"/>
              </a:spcBef>
              <a:buClr>
                <a:schemeClr val="dk1"/>
              </a:buClr>
              <a:buFont typeface="Arial"/>
              <a:buNone/>
              <a:defRPr sz="900" b="0" i="0" u="none" strike="noStrike" cap="none">
                <a:solidFill>
                  <a:schemeClr val="dk1"/>
                </a:solidFill>
                <a:latin typeface="Trebuchet MS"/>
                <a:ea typeface="Trebuchet MS"/>
                <a:cs typeface="Trebuchet MS"/>
                <a:sym typeface="Trebuchet MS"/>
              </a:defRPr>
            </a:lvl9pPr>
          </a:lstStyle>
          <a:p>
            <a:endParaRPr/>
          </a:p>
        </p:txBody>
      </p:sp>
      <p:sp>
        <p:nvSpPr>
          <p:cNvPr id="103" name="Shape 103"/>
          <p:cNvSpPr txBox="1">
            <a:spLocks noGrp="1"/>
          </p:cNvSpPr>
          <p:nvPr>
            <p:ph type="dt" idx="10"/>
          </p:nvPr>
        </p:nvSpPr>
        <p:spPr>
          <a:xfrm>
            <a:off x="381000" y="6288087"/>
            <a:ext cx="1887538"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04" name="Shape 104"/>
          <p:cNvSpPr txBox="1">
            <a:spLocks noGrp="1"/>
          </p:cNvSpPr>
          <p:nvPr>
            <p:ph type="ftr" idx="11"/>
          </p:nvPr>
        </p:nvSpPr>
        <p:spPr>
          <a:xfrm>
            <a:off x="3305175" y="6288087"/>
            <a:ext cx="5238750" cy="365125"/>
          </a:xfrm>
          <a:prstGeom prst="rect">
            <a:avLst/>
          </a:prstGeom>
          <a:noFill/>
          <a:ln>
            <a:noFill/>
          </a:ln>
        </p:spPr>
        <p:txBody>
          <a:bodyPr lIns="91425" tIns="91425" rIns="91425" bIns="91425" anchor="ctr" anchorCtr="0"/>
          <a:lstStyle>
            <a:lvl1pPr marL="0" marR="0" lvl="0" indent="0" algn="r"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05" name="Shape 105"/>
          <p:cNvSpPr txBox="1">
            <a:spLocks noGrp="1"/>
          </p:cNvSpPr>
          <p:nvPr>
            <p:ph type="sldNum" idx="12"/>
          </p:nvPr>
        </p:nvSpPr>
        <p:spPr>
          <a:xfrm>
            <a:off x="8404225" y="219075"/>
            <a:ext cx="493713"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2"/>
                </a:solidFill>
                <a:latin typeface="Trebuchet MS"/>
                <a:ea typeface="Trebuchet MS"/>
                <a:cs typeface="Trebuchet MS"/>
                <a:sym typeface="Trebuchet MS"/>
              </a:rPr>
              <a:t>‹#›</a:t>
            </a:fld>
            <a:endParaRPr lang="en-US" sz="1200" b="0" i="0" u="none" strike="noStrike" cap="none">
              <a:solidFill>
                <a:schemeClr val="dk2"/>
              </a:solidFill>
              <a:latin typeface="Trebuchet MS"/>
              <a:ea typeface="Trebuchet MS"/>
              <a:cs typeface="Trebuchet MS"/>
              <a:sym typeface="Trebuchet M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106"/>
        <p:cNvGrpSpPr/>
        <p:nvPr/>
      </p:nvGrpSpPr>
      <p:grpSpPr>
        <a:xfrm>
          <a:off x="0" y="0"/>
          <a:ext cx="0" cy="0"/>
          <a:chOff x="0" y="0"/>
          <a:chExt cx="0" cy="0"/>
        </a:xfrm>
      </p:grpSpPr>
      <p:pic>
        <p:nvPicPr>
          <p:cNvPr id="107" name="Shape 107" descr="Overlay-PictureCaption.png"/>
          <p:cNvPicPr preferRelativeResize="0"/>
          <p:nvPr/>
        </p:nvPicPr>
        <p:blipFill rotWithShape="1">
          <a:blip r:embed="rId2">
            <a:alphaModFix/>
          </a:blip>
          <a:srcRect/>
          <a:stretch/>
        </p:blipFill>
        <p:spPr>
          <a:xfrm>
            <a:off x="449262" y="187325"/>
            <a:ext cx="8535987" cy="6483349"/>
          </a:xfrm>
          <a:prstGeom prst="rect">
            <a:avLst/>
          </a:prstGeom>
          <a:noFill/>
          <a:ln>
            <a:noFill/>
          </a:ln>
        </p:spPr>
      </p:pic>
      <p:sp>
        <p:nvSpPr>
          <p:cNvPr id="108" name="Shape 108"/>
          <p:cNvSpPr txBox="1">
            <a:spLocks noGrp="1"/>
          </p:cNvSpPr>
          <p:nvPr>
            <p:ph type="title"/>
          </p:nvPr>
        </p:nvSpPr>
        <p:spPr>
          <a:xfrm>
            <a:off x="3886200" y="533400"/>
            <a:ext cx="4476749" cy="1252537"/>
          </a:xfrm>
          <a:prstGeom prst="rect">
            <a:avLst/>
          </a:prstGeom>
          <a:noFill/>
          <a:ln>
            <a:noFill/>
          </a:ln>
        </p:spPr>
        <p:txBody>
          <a:bodyPr lIns="91425" tIns="91425" rIns="91425" bIns="91425" anchor="b" anchorCtr="0"/>
          <a:lstStyle>
            <a:lvl1pPr marL="0" marR="0" lvl="0" indent="0" algn="l" rtl="0">
              <a:spcBef>
                <a:spcPts val="0"/>
              </a:spcBef>
              <a:spcAft>
                <a:spcPts val="0"/>
              </a:spcAft>
              <a:buNone/>
              <a:defRPr sz="3600" b="0" i="0" u="none" strike="noStrike" cap="none">
                <a:solidFill>
                  <a:srgbClr val="001D4D"/>
                </a:solidFill>
                <a:latin typeface="Trebuchet MS"/>
                <a:ea typeface="Trebuchet MS"/>
                <a:cs typeface="Trebuchet MS"/>
                <a:sym typeface="Trebuchet MS"/>
              </a:defRPr>
            </a:lvl1pPr>
            <a:lvl2pPr marL="0" marR="0" lvl="1"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2pPr>
            <a:lvl3pPr marL="0" marR="0" lvl="2"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3pPr>
            <a:lvl4pPr marL="0" marR="0" lvl="3"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4pPr>
            <a:lvl5pPr marL="0" marR="0" lvl="4"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5pPr>
            <a:lvl6pPr marL="457200" marR="0" lvl="5"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6pPr>
            <a:lvl7pPr marL="914400" marR="0" lvl="6"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7pPr>
            <a:lvl8pPr marL="1371600" marR="0" lvl="7"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8pPr>
            <a:lvl9pPr marL="1828800" marR="0" lvl="8"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9pPr>
          </a:lstStyle>
          <a:p>
            <a:endParaRPr/>
          </a:p>
        </p:txBody>
      </p:sp>
      <p:sp>
        <p:nvSpPr>
          <p:cNvPr id="109" name="Shape 109"/>
          <p:cNvSpPr txBox="1">
            <a:spLocks noGrp="1"/>
          </p:cNvSpPr>
          <p:nvPr>
            <p:ph type="body" idx="1"/>
          </p:nvPr>
        </p:nvSpPr>
        <p:spPr>
          <a:xfrm>
            <a:off x="3886123" y="1828800"/>
            <a:ext cx="4474539" cy="3809999"/>
          </a:xfrm>
          <a:prstGeom prst="rect">
            <a:avLst/>
          </a:prstGeom>
          <a:noFill/>
          <a:ln>
            <a:noFill/>
          </a:ln>
        </p:spPr>
        <p:txBody>
          <a:bodyPr lIns="91425" tIns="91425" rIns="91425" bIns="91425" anchor="t" anchorCtr="0"/>
          <a:lstStyle>
            <a:lvl1pPr marL="0" marR="0" lvl="0" indent="0" algn="l" rtl="0">
              <a:spcBef>
                <a:spcPts val="2000"/>
              </a:spcBef>
              <a:spcAft>
                <a:spcPts val="0"/>
              </a:spcAft>
              <a:buClr>
                <a:srgbClr val="001D4D"/>
              </a:buClr>
              <a:buFont typeface="Noto Sans Symbols"/>
              <a:buNone/>
              <a:defRPr sz="1800" b="0" i="0" u="none" strike="noStrike" cap="none">
                <a:solidFill>
                  <a:srgbClr val="001D4D"/>
                </a:solidFill>
                <a:latin typeface="Trebuchet MS"/>
                <a:ea typeface="Trebuchet MS"/>
                <a:cs typeface="Trebuchet MS"/>
                <a:sym typeface="Trebuchet MS"/>
              </a:defRPr>
            </a:lvl1pPr>
            <a:lvl2pPr marL="457200" marR="0" lvl="1" indent="0" algn="l" rtl="0">
              <a:spcBef>
                <a:spcPts val="600"/>
              </a:spcBef>
              <a:spcAft>
                <a:spcPts val="0"/>
              </a:spcAft>
              <a:buClr>
                <a:srgbClr val="001D4D"/>
              </a:buClr>
              <a:buFont typeface="Noto Sans Symbols"/>
              <a:buNone/>
              <a:defRPr sz="1200" b="0" i="0" u="none" strike="noStrike" cap="none">
                <a:solidFill>
                  <a:srgbClr val="001D4D"/>
                </a:solidFill>
                <a:latin typeface="Trebuchet MS"/>
                <a:ea typeface="Trebuchet MS"/>
                <a:cs typeface="Trebuchet MS"/>
                <a:sym typeface="Trebuchet MS"/>
              </a:defRPr>
            </a:lvl2pPr>
            <a:lvl3pPr marL="914400" marR="0" lvl="2" indent="0" algn="l" rtl="0">
              <a:spcBef>
                <a:spcPts val="600"/>
              </a:spcBef>
              <a:spcAft>
                <a:spcPts val="0"/>
              </a:spcAft>
              <a:buClr>
                <a:srgbClr val="001D4D"/>
              </a:buClr>
              <a:buFont typeface="Noto Sans Symbols"/>
              <a:buNone/>
              <a:defRPr sz="1000" b="0" i="0" u="none" strike="noStrike" cap="none">
                <a:solidFill>
                  <a:srgbClr val="001D4D"/>
                </a:solidFill>
                <a:latin typeface="Trebuchet MS"/>
                <a:ea typeface="Trebuchet MS"/>
                <a:cs typeface="Trebuchet MS"/>
                <a:sym typeface="Trebuchet MS"/>
              </a:defRPr>
            </a:lvl3pPr>
            <a:lvl4pPr marL="1371600" marR="0" lvl="3" indent="0" algn="l" rtl="0">
              <a:spcBef>
                <a:spcPts val="600"/>
              </a:spcBef>
              <a:spcAft>
                <a:spcPts val="0"/>
              </a:spcAft>
              <a:buClr>
                <a:srgbClr val="001D4D"/>
              </a:buClr>
              <a:buFont typeface="Noto Sans Symbols"/>
              <a:buNone/>
              <a:defRPr sz="900" b="0" i="0" u="none" strike="noStrike" cap="none">
                <a:solidFill>
                  <a:srgbClr val="001D4D"/>
                </a:solidFill>
                <a:latin typeface="Trebuchet MS"/>
                <a:ea typeface="Trebuchet MS"/>
                <a:cs typeface="Trebuchet MS"/>
                <a:sym typeface="Trebuchet MS"/>
              </a:defRPr>
            </a:lvl4pPr>
            <a:lvl5pPr marL="1828800" marR="0" lvl="4" indent="0" algn="l" rtl="0">
              <a:spcBef>
                <a:spcPts val="600"/>
              </a:spcBef>
              <a:spcAft>
                <a:spcPts val="0"/>
              </a:spcAft>
              <a:buClr>
                <a:srgbClr val="001D4D"/>
              </a:buClr>
              <a:buFont typeface="Noto Sans Symbols"/>
              <a:buNone/>
              <a:defRPr sz="900" b="0" i="0" u="none" strike="noStrike" cap="none">
                <a:solidFill>
                  <a:srgbClr val="001D4D"/>
                </a:solidFill>
                <a:latin typeface="Trebuchet MS"/>
                <a:ea typeface="Trebuchet MS"/>
                <a:cs typeface="Trebuchet MS"/>
                <a:sym typeface="Trebuchet MS"/>
              </a:defRPr>
            </a:lvl5pPr>
            <a:lvl6pPr marL="2286000" marR="0" lvl="5" indent="0" algn="l" rtl="0">
              <a:spcBef>
                <a:spcPts val="180"/>
              </a:spcBef>
              <a:buClr>
                <a:schemeClr val="dk1"/>
              </a:buClr>
              <a:buFont typeface="Arial"/>
              <a:buNone/>
              <a:defRPr sz="900" b="0" i="0" u="none" strike="noStrike" cap="none">
                <a:solidFill>
                  <a:schemeClr val="dk1"/>
                </a:solidFill>
                <a:latin typeface="Trebuchet MS"/>
                <a:ea typeface="Trebuchet MS"/>
                <a:cs typeface="Trebuchet MS"/>
                <a:sym typeface="Trebuchet MS"/>
              </a:defRPr>
            </a:lvl6pPr>
            <a:lvl7pPr marL="2743200" marR="0" lvl="6" indent="0" algn="l" rtl="0">
              <a:spcBef>
                <a:spcPts val="180"/>
              </a:spcBef>
              <a:buClr>
                <a:schemeClr val="dk1"/>
              </a:buClr>
              <a:buFont typeface="Arial"/>
              <a:buNone/>
              <a:defRPr sz="900" b="0" i="0" u="none" strike="noStrike" cap="none">
                <a:solidFill>
                  <a:schemeClr val="dk1"/>
                </a:solidFill>
                <a:latin typeface="Trebuchet MS"/>
                <a:ea typeface="Trebuchet MS"/>
                <a:cs typeface="Trebuchet MS"/>
                <a:sym typeface="Trebuchet MS"/>
              </a:defRPr>
            </a:lvl7pPr>
            <a:lvl8pPr marL="3200400" marR="0" lvl="7" indent="0" algn="l" rtl="0">
              <a:spcBef>
                <a:spcPts val="180"/>
              </a:spcBef>
              <a:buClr>
                <a:schemeClr val="dk1"/>
              </a:buClr>
              <a:buFont typeface="Arial"/>
              <a:buNone/>
              <a:defRPr sz="900" b="0" i="0" u="none" strike="noStrike" cap="none">
                <a:solidFill>
                  <a:schemeClr val="dk1"/>
                </a:solidFill>
                <a:latin typeface="Trebuchet MS"/>
                <a:ea typeface="Trebuchet MS"/>
                <a:cs typeface="Trebuchet MS"/>
                <a:sym typeface="Trebuchet MS"/>
              </a:defRPr>
            </a:lvl8pPr>
            <a:lvl9pPr marL="3657600" marR="0" lvl="8" indent="0" algn="l" rtl="0">
              <a:spcBef>
                <a:spcPts val="180"/>
              </a:spcBef>
              <a:buClr>
                <a:schemeClr val="dk1"/>
              </a:buClr>
              <a:buFont typeface="Arial"/>
              <a:buNone/>
              <a:defRPr sz="900" b="0" i="0" u="none" strike="noStrike" cap="none">
                <a:solidFill>
                  <a:schemeClr val="dk1"/>
                </a:solidFill>
                <a:latin typeface="Trebuchet MS"/>
                <a:ea typeface="Trebuchet MS"/>
                <a:cs typeface="Trebuchet MS"/>
                <a:sym typeface="Trebuchet MS"/>
              </a:defRPr>
            </a:lvl9pPr>
          </a:lstStyle>
          <a:p>
            <a:endParaRPr/>
          </a:p>
        </p:txBody>
      </p:sp>
      <p:sp>
        <p:nvSpPr>
          <p:cNvPr id="110" name="Shape 110"/>
          <p:cNvSpPr>
            <a:spLocks noGrp="1"/>
          </p:cNvSpPr>
          <p:nvPr>
            <p:ph type="pic" idx="2"/>
          </p:nvPr>
        </p:nvSpPr>
        <p:spPr>
          <a:xfrm flipH="1">
            <a:off x="188252" y="179292"/>
            <a:ext cx="3281086" cy="6483095"/>
          </a:xfrm>
          <a:prstGeom prst="round1Rect">
            <a:avLst>
              <a:gd name="adj" fmla="val 17325"/>
            </a:avLst>
          </a:prstGeom>
          <a:blipFill rotWithShape="0">
            <a:blip r:embed="rId3">
              <a:alphaModFix/>
            </a:blip>
            <a:stretch>
              <a:fillRect/>
            </a:stretch>
          </a:blipFill>
          <a:ln w="28575" cap="flat" cmpd="sng">
            <a:solidFill>
              <a:schemeClr val="lt1"/>
            </a:solidFill>
            <a:prstDash val="solid"/>
            <a:round/>
            <a:headEnd type="none" w="med" len="med"/>
            <a:tailEnd type="none" w="med" len="med"/>
          </a:ln>
        </p:spPr>
        <p:txBody>
          <a:bodyPr lIns="91425" tIns="91425" rIns="91425" bIns="91425" anchor="t" anchorCtr="0"/>
          <a:lstStyle>
            <a:lvl1pPr marL="0" marR="0" lvl="0" indent="0" algn="l" rtl="0">
              <a:spcBef>
                <a:spcPts val="2000"/>
              </a:spcBef>
              <a:spcAft>
                <a:spcPts val="0"/>
              </a:spcAft>
              <a:buClr>
                <a:srgbClr val="001D4D"/>
              </a:buClr>
              <a:buFont typeface="Noto Sans Symbols"/>
              <a:buNone/>
              <a:defRPr sz="3200" b="0" i="0" u="none" strike="noStrike" cap="none">
                <a:solidFill>
                  <a:srgbClr val="001D4D"/>
                </a:solidFill>
                <a:latin typeface="Trebuchet MS"/>
                <a:ea typeface="Trebuchet MS"/>
                <a:cs typeface="Trebuchet MS"/>
                <a:sym typeface="Trebuchet MS"/>
              </a:defRPr>
            </a:lvl1pPr>
            <a:lvl2pPr marL="457200" marR="0" lvl="1" indent="0" algn="l" rtl="0">
              <a:spcBef>
                <a:spcPts val="600"/>
              </a:spcBef>
              <a:spcAft>
                <a:spcPts val="0"/>
              </a:spcAft>
              <a:buClr>
                <a:srgbClr val="001D4D"/>
              </a:buClr>
              <a:buFont typeface="Noto Sans Symbols"/>
              <a:buNone/>
              <a:defRPr sz="2800" b="0" i="0" u="none" strike="noStrike" cap="none">
                <a:solidFill>
                  <a:srgbClr val="001D4D"/>
                </a:solidFill>
                <a:latin typeface="Trebuchet MS"/>
                <a:ea typeface="Trebuchet MS"/>
                <a:cs typeface="Trebuchet MS"/>
                <a:sym typeface="Trebuchet MS"/>
              </a:defRPr>
            </a:lvl2pPr>
            <a:lvl3pPr marL="914400" marR="0" lvl="2" indent="0" algn="l" rtl="0">
              <a:spcBef>
                <a:spcPts val="600"/>
              </a:spcBef>
              <a:spcAft>
                <a:spcPts val="0"/>
              </a:spcAft>
              <a:buClr>
                <a:srgbClr val="001D4D"/>
              </a:buClr>
              <a:buFont typeface="Noto Sans Symbols"/>
              <a:buNone/>
              <a:defRPr sz="2400" b="0" i="0" u="none" strike="noStrike" cap="none">
                <a:solidFill>
                  <a:srgbClr val="001D4D"/>
                </a:solidFill>
                <a:latin typeface="Trebuchet MS"/>
                <a:ea typeface="Trebuchet MS"/>
                <a:cs typeface="Trebuchet MS"/>
                <a:sym typeface="Trebuchet MS"/>
              </a:defRPr>
            </a:lvl3pPr>
            <a:lvl4pPr marL="1371600" marR="0" lvl="3" indent="0" algn="l" rtl="0">
              <a:spcBef>
                <a:spcPts val="600"/>
              </a:spcBef>
              <a:spcAft>
                <a:spcPts val="0"/>
              </a:spcAft>
              <a:buClr>
                <a:srgbClr val="001D4D"/>
              </a:buClr>
              <a:buFont typeface="Noto Sans Symbols"/>
              <a:buNone/>
              <a:defRPr sz="2000" b="0" i="0" u="none" strike="noStrike" cap="none">
                <a:solidFill>
                  <a:srgbClr val="001D4D"/>
                </a:solidFill>
                <a:latin typeface="Trebuchet MS"/>
                <a:ea typeface="Trebuchet MS"/>
                <a:cs typeface="Trebuchet MS"/>
                <a:sym typeface="Trebuchet MS"/>
              </a:defRPr>
            </a:lvl4pPr>
            <a:lvl5pPr marL="1828800" marR="0" lvl="4" indent="0" algn="l" rtl="0">
              <a:spcBef>
                <a:spcPts val="600"/>
              </a:spcBef>
              <a:spcAft>
                <a:spcPts val="0"/>
              </a:spcAft>
              <a:buClr>
                <a:srgbClr val="001D4D"/>
              </a:buClr>
              <a:buFont typeface="Noto Sans Symbols"/>
              <a:buNone/>
              <a:defRPr sz="2000" b="0" i="0" u="none" strike="noStrike" cap="none">
                <a:solidFill>
                  <a:srgbClr val="001D4D"/>
                </a:solidFill>
                <a:latin typeface="Trebuchet MS"/>
                <a:ea typeface="Trebuchet MS"/>
                <a:cs typeface="Trebuchet MS"/>
                <a:sym typeface="Trebuchet MS"/>
              </a:defRPr>
            </a:lvl5pPr>
            <a:lvl6pPr marL="2286000" marR="0" lvl="5" indent="0" algn="l" rtl="0">
              <a:spcBef>
                <a:spcPts val="400"/>
              </a:spcBef>
              <a:buClr>
                <a:schemeClr val="dk1"/>
              </a:buClr>
              <a:buFont typeface="Arial"/>
              <a:buNone/>
              <a:defRPr sz="2000" b="0" i="0" u="none" strike="noStrike" cap="none">
                <a:solidFill>
                  <a:schemeClr val="dk1"/>
                </a:solidFill>
                <a:latin typeface="Trebuchet MS"/>
                <a:ea typeface="Trebuchet MS"/>
                <a:cs typeface="Trebuchet MS"/>
                <a:sym typeface="Trebuchet MS"/>
              </a:defRPr>
            </a:lvl6pPr>
            <a:lvl7pPr marL="2743200" marR="0" lvl="6" indent="0" algn="l" rtl="0">
              <a:spcBef>
                <a:spcPts val="400"/>
              </a:spcBef>
              <a:buClr>
                <a:schemeClr val="dk1"/>
              </a:buClr>
              <a:buFont typeface="Arial"/>
              <a:buNone/>
              <a:defRPr sz="2000" b="0" i="0" u="none" strike="noStrike" cap="none">
                <a:solidFill>
                  <a:schemeClr val="dk1"/>
                </a:solidFill>
                <a:latin typeface="Trebuchet MS"/>
                <a:ea typeface="Trebuchet MS"/>
                <a:cs typeface="Trebuchet MS"/>
                <a:sym typeface="Trebuchet MS"/>
              </a:defRPr>
            </a:lvl7pPr>
            <a:lvl8pPr marL="3200400" marR="0" lvl="7" indent="0" algn="l" rtl="0">
              <a:spcBef>
                <a:spcPts val="400"/>
              </a:spcBef>
              <a:buClr>
                <a:schemeClr val="dk1"/>
              </a:buClr>
              <a:buFont typeface="Arial"/>
              <a:buNone/>
              <a:defRPr sz="2000" b="0" i="0" u="none" strike="noStrike" cap="none">
                <a:solidFill>
                  <a:schemeClr val="dk1"/>
                </a:solidFill>
                <a:latin typeface="Trebuchet MS"/>
                <a:ea typeface="Trebuchet MS"/>
                <a:cs typeface="Trebuchet MS"/>
                <a:sym typeface="Trebuchet MS"/>
              </a:defRPr>
            </a:lvl8pPr>
            <a:lvl9pPr marL="3657600" marR="0" lvl="8" indent="0" algn="l" rtl="0">
              <a:spcBef>
                <a:spcPts val="400"/>
              </a:spcBef>
              <a:buClr>
                <a:schemeClr val="dk1"/>
              </a:buClr>
              <a:buFont typeface="Arial"/>
              <a:buNone/>
              <a:defRPr sz="2000" b="0" i="0" u="none" strike="noStrike" cap="none">
                <a:solidFill>
                  <a:schemeClr val="dk1"/>
                </a:solidFill>
                <a:latin typeface="Trebuchet MS"/>
                <a:ea typeface="Trebuchet MS"/>
                <a:cs typeface="Trebuchet MS"/>
                <a:sym typeface="Trebuchet MS"/>
              </a:defRPr>
            </a:lvl9pPr>
          </a:lstStyle>
          <a:p>
            <a:endParaRPr/>
          </a:p>
        </p:txBody>
      </p:sp>
      <p:sp>
        <p:nvSpPr>
          <p:cNvPr id="111" name="Shape 111"/>
          <p:cNvSpPr txBox="1">
            <a:spLocks noGrp="1"/>
          </p:cNvSpPr>
          <p:nvPr>
            <p:ph type="dt" idx="10"/>
          </p:nvPr>
        </p:nvSpPr>
        <p:spPr>
          <a:xfrm>
            <a:off x="3886200" y="6288087"/>
            <a:ext cx="1887538"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12" name="Shape 112"/>
          <p:cNvSpPr txBox="1">
            <a:spLocks noGrp="1"/>
          </p:cNvSpPr>
          <p:nvPr>
            <p:ph type="ftr" idx="11"/>
          </p:nvPr>
        </p:nvSpPr>
        <p:spPr>
          <a:xfrm>
            <a:off x="5867400" y="6288087"/>
            <a:ext cx="2676525" cy="365125"/>
          </a:xfrm>
          <a:prstGeom prst="rect">
            <a:avLst/>
          </a:prstGeom>
          <a:noFill/>
          <a:ln>
            <a:noFill/>
          </a:ln>
        </p:spPr>
        <p:txBody>
          <a:bodyPr lIns="91425" tIns="91425" rIns="91425" bIns="91425" anchor="ctr" anchorCtr="0"/>
          <a:lstStyle>
            <a:lvl1pPr marL="0" marR="0" lvl="0" indent="0" algn="r"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13" name="Shape 113"/>
          <p:cNvSpPr txBox="1">
            <a:spLocks noGrp="1"/>
          </p:cNvSpPr>
          <p:nvPr>
            <p:ph type="sldNum" idx="12"/>
          </p:nvPr>
        </p:nvSpPr>
        <p:spPr>
          <a:xfrm>
            <a:off x="8404225" y="219075"/>
            <a:ext cx="493713"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2"/>
                </a:solidFill>
                <a:latin typeface="Trebuchet MS"/>
                <a:ea typeface="Trebuchet MS"/>
                <a:cs typeface="Trebuchet MS"/>
                <a:sym typeface="Trebuchet MS"/>
              </a:rPr>
              <a:t>‹#›</a:t>
            </a:fld>
            <a:endParaRPr lang="en-US" sz="1200" b="0" i="0" u="none" strike="noStrike" cap="none">
              <a:solidFill>
                <a:schemeClr val="dk2"/>
              </a:solidFill>
              <a:latin typeface="Trebuchet MS"/>
              <a:ea typeface="Trebuchet MS"/>
              <a:cs typeface="Trebuchet MS"/>
              <a:sym typeface="Trebuchet M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Picture with Caption, Alt.">
    <p:spTree>
      <p:nvGrpSpPr>
        <p:cNvPr id="1" name="Shape 114"/>
        <p:cNvGrpSpPr/>
        <p:nvPr/>
      </p:nvGrpSpPr>
      <p:grpSpPr>
        <a:xfrm>
          <a:off x="0" y="0"/>
          <a:ext cx="0" cy="0"/>
          <a:chOff x="0" y="0"/>
          <a:chExt cx="0" cy="0"/>
        </a:xfrm>
      </p:grpSpPr>
      <p:pic>
        <p:nvPicPr>
          <p:cNvPr id="115" name="Shape 115" descr="Overlay-PictureCaption-Extras.png"/>
          <p:cNvPicPr preferRelativeResize="0"/>
          <p:nvPr/>
        </p:nvPicPr>
        <p:blipFill rotWithShape="1">
          <a:blip r:embed="rId2">
            <a:alphaModFix/>
          </a:blip>
          <a:srcRect/>
          <a:stretch/>
        </p:blipFill>
        <p:spPr>
          <a:xfrm>
            <a:off x="158750" y="187325"/>
            <a:ext cx="8826499" cy="6483349"/>
          </a:xfrm>
          <a:prstGeom prst="rect">
            <a:avLst/>
          </a:prstGeom>
          <a:noFill/>
          <a:ln>
            <a:noFill/>
          </a:ln>
        </p:spPr>
      </p:pic>
      <p:sp>
        <p:nvSpPr>
          <p:cNvPr id="116" name="Shape 116"/>
          <p:cNvSpPr txBox="1">
            <a:spLocks noGrp="1"/>
          </p:cNvSpPr>
          <p:nvPr>
            <p:ph type="title"/>
          </p:nvPr>
        </p:nvSpPr>
        <p:spPr>
          <a:xfrm>
            <a:off x="4710953" y="533400"/>
            <a:ext cx="3657600" cy="1252537"/>
          </a:xfrm>
          <a:prstGeom prst="rect">
            <a:avLst/>
          </a:prstGeom>
          <a:noFill/>
          <a:ln>
            <a:noFill/>
          </a:ln>
        </p:spPr>
        <p:txBody>
          <a:bodyPr lIns="91425" tIns="91425" rIns="91425" bIns="91425" anchor="b" anchorCtr="0"/>
          <a:lstStyle>
            <a:lvl1pPr marL="0" marR="0" lvl="0" indent="0" algn="l" rtl="0">
              <a:spcBef>
                <a:spcPts val="0"/>
              </a:spcBef>
              <a:spcAft>
                <a:spcPts val="0"/>
              </a:spcAft>
              <a:buNone/>
              <a:defRPr sz="3600" b="0" i="0" u="none" strike="noStrike" cap="none">
                <a:solidFill>
                  <a:srgbClr val="001D4D"/>
                </a:solidFill>
                <a:latin typeface="Trebuchet MS"/>
                <a:ea typeface="Trebuchet MS"/>
                <a:cs typeface="Trebuchet MS"/>
                <a:sym typeface="Trebuchet MS"/>
              </a:defRPr>
            </a:lvl1pPr>
            <a:lvl2pPr marL="0" marR="0" lvl="1"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2pPr>
            <a:lvl3pPr marL="0" marR="0" lvl="2"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3pPr>
            <a:lvl4pPr marL="0" marR="0" lvl="3"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4pPr>
            <a:lvl5pPr marL="0" marR="0" lvl="4"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5pPr>
            <a:lvl6pPr marL="457200" marR="0" lvl="5"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6pPr>
            <a:lvl7pPr marL="914400" marR="0" lvl="6"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7pPr>
            <a:lvl8pPr marL="1371600" marR="0" lvl="7"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8pPr>
            <a:lvl9pPr marL="1828800" marR="0" lvl="8"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9pPr>
          </a:lstStyle>
          <a:p>
            <a:endParaRPr/>
          </a:p>
        </p:txBody>
      </p:sp>
      <p:sp>
        <p:nvSpPr>
          <p:cNvPr id="117" name="Shape 117"/>
          <p:cNvSpPr>
            <a:spLocks noGrp="1"/>
          </p:cNvSpPr>
          <p:nvPr>
            <p:ph type="pic" idx="2"/>
          </p:nvPr>
        </p:nvSpPr>
        <p:spPr>
          <a:xfrm flipH="1">
            <a:off x="596153" y="1600199"/>
            <a:ext cx="3657600" cy="3657601"/>
          </a:xfrm>
          <a:prstGeom prst="ellipse">
            <a:avLst/>
          </a:prstGeom>
          <a:blipFill rotWithShape="0">
            <a:blip r:embed="rId3">
              <a:alphaModFix/>
            </a:blip>
            <a:stretch>
              <a:fillRect/>
            </a:stretch>
          </a:blipFill>
          <a:ln w="28575" cap="flat" cmpd="sng">
            <a:solidFill>
              <a:schemeClr val="lt1"/>
            </a:solidFill>
            <a:prstDash val="solid"/>
            <a:round/>
            <a:headEnd type="none" w="med" len="med"/>
            <a:tailEnd type="none" w="med" len="med"/>
          </a:ln>
        </p:spPr>
        <p:txBody>
          <a:bodyPr lIns="91425" tIns="91425" rIns="91425" bIns="91425" anchor="t" anchorCtr="0"/>
          <a:lstStyle>
            <a:lvl1pPr marL="0" marR="0" lvl="0" indent="0" algn="l" rtl="0">
              <a:spcBef>
                <a:spcPts val="2000"/>
              </a:spcBef>
              <a:spcAft>
                <a:spcPts val="0"/>
              </a:spcAft>
              <a:buClr>
                <a:srgbClr val="001D4D"/>
              </a:buClr>
              <a:buFont typeface="Noto Sans Symbols"/>
              <a:buNone/>
              <a:defRPr sz="3200" b="0" i="0" u="none" strike="noStrike" cap="none">
                <a:solidFill>
                  <a:srgbClr val="001D4D"/>
                </a:solidFill>
                <a:latin typeface="Trebuchet MS"/>
                <a:ea typeface="Trebuchet MS"/>
                <a:cs typeface="Trebuchet MS"/>
                <a:sym typeface="Trebuchet MS"/>
              </a:defRPr>
            </a:lvl1pPr>
            <a:lvl2pPr marL="457200" marR="0" lvl="1" indent="0" algn="l" rtl="0">
              <a:spcBef>
                <a:spcPts val="600"/>
              </a:spcBef>
              <a:spcAft>
                <a:spcPts val="0"/>
              </a:spcAft>
              <a:buClr>
                <a:srgbClr val="001D4D"/>
              </a:buClr>
              <a:buFont typeface="Noto Sans Symbols"/>
              <a:buNone/>
              <a:defRPr sz="2800" b="0" i="0" u="none" strike="noStrike" cap="none">
                <a:solidFill>
                  <a:srgbClr val="001D4D"/>
                </a:solidFill>
                <a:latin typeface="Trebuchet MS"/>
                <a:ea typeface="Trebuchet MS"/>
                <a:cs typeface="Trebuchet MS"/>
                <a:sym typeface="Trebuchet MS"/>
              </a:defRPr>
            </a:lvl2pPr>
            <a:lvl3pPr marL="914400" marR="0" lvl="2" indent="0" algn="l" rtl="0">
              <a:spcBef>
                <a:spcPts val="600"/>
              </a:spcBef>
              <a:spcAft>
                <a:spcPts val="0"/>
              </a:spcAft>
              <a:buClr>
                <a:srgbClr val="001D4D"/>
              </a:buClr>
              <a:buFont typeface="Noto Sans Symbols"/>
              <a:buNone/>
              <a:defRPr sz="2400" b="0" i="0" u="none" strike="noStrike" cap="none">
                <a:solidFill>
                  <a:srgbClr val="001D4D"/>
                </a:solidFill>
                <a:latin typeface="Trebuchet MS"/>
                <a:ea typeface="Trebuchet MS"/>
                <a:cs typeface="Trebuchet MS"/>
                <a:sym typeface="Trebuchet MS"/>
              </a:defRPr>
            </a:lvl3pPr>
            <a:lvl4pPr marL="1371600" marR="0" lvl="3" indent="0" algn="l" rtl="0">
              <a:spcBef>
                <a:spcPts val="600"/>
              </a:spcBef>
              <a:spcAft>
                <a:spcPts val="0"/>
              </a:spcAft>
              <a:buClr>
                <a:srgbClr val="001D4D"/>
              </a:buClr>
              <a:buFont typeface="Noto Sans Symbols"/>
              <a:buNone/>
              <a:defRPr sz="2000" b="0" i="0" u="none" strike="noStrike" cap="none">
                <a:solidFill>
                  <a:srgbClr val="001D4D"/>
                </a:solidFill>
                <a:latin typeface="Trebuchet MS"/>
                <a:ea typeface="Trebuchet MS"/>
                <a:cs typeface="Trebuchet MS"/>
                <a:sym typeface="Trebuchet MS"/>
              </a:defRPr>
            </a:lvl4pPr>
            <a:lvl5pPr marL="1828800" marR="0" lvl="4" indent="0" algn="l" rtl="0">
              <a:spcBef>
                <a:spcPts val="600"/>
              </a:spcBef>
              <a:spcAft>
                <a:spcPts val="0"/>
              </a:spcAft>
              <a:buClr>
                <a:srgbClr val="001D4D"/>
              </a:buClr>
              <a:buFont typeface="Noto Sans Symbols"/>
              <a:buNone/>
              <a:defRPr sz="2000" b="0" i="0" u="none" strike="noStrike" cap="none">
                <a:solidFill>
                  <a:srgbClr val="001D4D"/>
                </a:solidFill>
                <a:latin typeface="Trebuchet MS"/>
                <a:ea typeface="Trebuchet MS"/>
                <a:cs typeface="Trebuchet MS"/>
                <a:sym typeface="Trebuchet MS"/>
              </a:defRPr>
            </a:lvl5pPr>
            <a:lvl6pPr marL="2286000" marR="0" lvl="5" indent="0" algn="l" rtl="0">
              <a:spcBef>
                <a:spcPts val="400"/>
              </a:spcBef>
              <a:buClr>
                <a:schemeClr val="dk1"/>
              </a:buClr>
              <a:buFont typeface="Arial"/>
              <a:buNone/>
              <a:defRPr sz="2000" b="0" i="0" u="none" strike="noStrike" cap="none">
                <a:solidFill>
                  <a:schemeClr val="dk1"/>
                </a:solidFill>
                <a:latin typeface="Trebuchet MS"/>
                <a:ea typeface="Trebuchet MS"/>
                <a:cs typeface="Trebuchet MS"/>
                <a:sym typeface="Trebuchet MS"/>
              </a:defRPr>
            </a:lvl6pPr>
            <a:lvl7pPr marL="2743200" marR="0" lvl="6" indent="0" algn="l" rtl="0">
              <a:spcBef>
                <a:spcPts val="400"/>
              </a:spcBef>
              <a:buClr>
                <a:schemeClr val="dk1"/>
              </a:buClr>
              <a:buFont typeface="Arial"/>
              <a:buNone/>
              <a:defRPr sz="2000" b="0" i="0" u="none" strike="noStrike" cap="none">
                <a:solidFill>
                  <a:schemeClr val="dk1"/>
                </a:solidFill>
                <a:latin typeface="Trebuchet MS"/>
                <a:ea typeface="Trebuchet MS"/>
                <a:cs typeface="Trebuchet MS"/>
                <a:sym typeface="Trebuchet MS"/>
              </a:defRPr>
            </a:lvl7pPr>
            <a:lvl8pPr marL="3200400" marR="0" lvl="7" indent="0" algn="l" rtl="0">
              <a:spcBef>
                <a:spcPts val="400"/>
              </a:spcBef>
              <a:buClr>
                <a:schemeClr val="dk1"/>
              </a:buClr>
              <a:buFont typeface="Arial"/>
              <a:buNone/>
              <a:defRPr sz="2000" b="0" i="0" u="none" strike="noStrike" cap="none">
                <a:solidFill>
                  <a:schemeClr val="dk1"/>
                </a:solidFill>
                <a:latin typeface="Trebuchet MS"/>
                <a:ea typeface="Trebuchet MS"/>
                <a:cs typeface="Trebuchet MS"/>
                <a:sym typeface="Trebuchet MS"/>
              </a:defRPr>
            </a:lvl8pPr>
            <a:lvl9pPr marL="3657600" marR="0" lvl="8" indent="0" algn="l" rtl="0">
              <a:spcBef>
                <a:spcPts val="400"/>
              </a:spcBef>
              <a:buClr>
                <a:schemeClr val="dk1"/>
              </a:buClr>
              <a:buFont typeface="Arial"/>
              <a:buNone/>
              <a:defRPr sz="2000" b="0" i="0" u="none" strike="noStrike" cap="none">
                <a:solidFill>
                  <a:schemeClr val="dk1"/>
                </a:solidFill>
                <a:latin typeface="Trebuchet MS"/>
                <a:ea typeface="Trebuchet MS"/>
                <a:cs typeface="Trebuchet MS"/>
                <a:sym typeface="Trebuchet MS"/>
              </a:defRPr>
            </a:lvl9pPr>
          </a:lstStyle>
          <a:p>
            <a:endParaRPr/>
          </a:p>
        </p:txBody>
      </p:sp>
      <p:sp>
        <p:nvSpPr>
          <p:cNvPr id="118" name="Shape 118"/>
          <p:cNvSpPr txBox="1">
            <a:spLocks noGrp="1"/>
          </p:cNvSpPr>
          <p:nvPr>
            <p:ph type="body" idx="1"/>
          </p:nvPr>
        </p:nvSpPr>
        <p:spPr>
          <a:xfrm>
            <a:off x="4710412" y="1828800"/>
            <a:ext cx="3657600" cy="3809999"/>
          </a:xfrm>
          <a:prstGeom prst="rect">
            <a:avLst/>
          </a:prstGeom>
          <a:noFill/>
          <a:ln>
            <a:noFill/>
          </a:ln>
        </p:spPr>
        <p:txBody>
          <a:bodyPr lIns="91425" tIns="91425" rIns="91425" bIns="91425" anchor="t" anchorCtr="0"/>
          <a:lstStyle>
            <a:lvl1pPr marL="0" marR="0" lvl="0" indent="0" algn="l" rtl="0">
              <a:spcBef>
                <a:spcPts val="2000"/>
              </a:spcBef>
              <a:spcAft>
                <a:spcPts val="0"/>
              </a:spcAft>
              <a:buClr>
                <a:srgbClr val="001D4D"/>
              </a:buClr>
              <a:buFont typeface="Noto Sans Symbols"/>
              <a:buNone/>
              <a:defRPr sz="1800" b="0" i="0" u="none" strike="noStrike" cap="none">
                <a:solidFill>
                  <a:srgbClr val="001D4D"/>
                </a:solidFill>
                <a:latin typeface="Trebuchet MS"/>
                <a:ea typeface="Trebuchet MS"/>
                <a:cs typeface="Trebuchet MS"/>
                <a:sym typeface="Trebuchet MS"/>
              </a:defRPr>
            </a:lvl1pPr>
            <a:lvl2pPr marL="457200" marR="0" lvl="1" indent="0" algn="l" rtl="0">
              <a:spcBef>
                <a:spcPts val="600"/>
              </a:spcBef>
              <a:spcAft>
                <a:spcPts val="0"/>
              </a:spcAft>
              <a:buClr>
                <a:srgbClr val="001D4D"/>
              </a:buClr>
              <a:buFont typeface="Noto Sans Symbols"/>
              <a:buNone/>
              <a:defRPr sz="1200" b="0" i="0" u="none" strike="noStrike" cap="none">
                <a:solidFill>
                  <a:srgbClr val="001D4D"/>
                </a:solidFill>
                <a:latin typeface="Trebuchet MS"/>
                <a:ea typeface="Trebuchet MS"/>
                <a:cs typeface="Trebuchet MS"/>
                <a:sym typeface="Trebuchet MS"/>
              </a:defRPr>
            </a:lvl2pPr>
            <a:lvl3pPr marL="914400" marR="0" lvl="2" indent="0" algn="l" rtl="0">
              <a:spcBef>
                <a:spcPts val="600"/>
              </a:spcBef>
              <a:spcAft>
                <a:spcPts val="0"/>
              </a:spcAft>
              <a:buClr>
                <a:srgbClr val="001D4D"/>
              </a:buClr>
              <a:buFont typeface="Noto Sans Symbols"/>
              <a:buNone/>
              <a:defRPr sz="1000" b="0" i="0" u="none" strike="noStrike" cap="none">
                <a:solidFill>
                  <a:srgbClr val="001D4D"/>
                </a:solidFill>
                <a:latin typeface="Trebuchet MS"/>
                <a:ea typeface="Trebuchet MS"/>
                <a:cs typeface="Trebuchet MS"/>
                <a:sym typeface="Trebuchet MS"/>
              </a:defRPr>
            </a:lvl3pPr>
            <a:lvl4pPr marL="1371600" marR="0" lvl="3" indent="0" algn="l" rtl="0">
              <a:spcBef>
                <a:spcPts val="600"/>
              </a:spcBef>
              <a:spcAft>
                <a:spcPts val="0"/>
              </a:spcAft>
              <a:buClr>
                <a:srgbClr val="001D4D"/>
              </a:buClr>
              <a:buFont typeface="Noto Sans Symbols"/>
              <a:buNone/>
              <a:defRPr sz="900" b="0" i="0" u="none" strike="noStrike" cap="none">
                <a:solidFill>
                  <a:srgbClr val="001D4D"/>
                </a:solidFill>
                <a:latin typeface="Trebuchet MS"/>
                <a:ea typeface="Trebuchet MS"/>
                <a:cs typeface="Trebuchet MS"/>
                <a:sym typeface="Trebuchet MS"/>
              </a:defRPr>
            </a:lvl4pPr>
            <a:lvl5pPr marL="1828800" marR="0" lvl="4" indent="0" algn="l" rtl="0">
              <a:spcBef>
                <a:spcPts val="600"/>
              </a:spcBef>
              <a:spcAft>
                <a:spcPts val="0"/>
              </a:spcAft>
              <a:buClr>
                <a:srgbClr val="001D4D"/>
              </a:buClr>
              <a:buFont typeface="Noto Sans Symbols"/>
              <a:buNone/>
              <a:defRPr sz="900" b="0" i="0" u="none" strike="noStrike" cap="none">
                <a:solidFill>
                  <a:srgbClr val="001D4D"/>
                </a:solidFill>
                <a:latin typeface="Trebuchet MS"/>
                <a:ea typeface="Trebuchet MS"/>
                <a:cs typeface="Trebuchet MS"/>
                <a:sym typeface="Trebuchet MS"/>
              </a:defRPr>
            </a:lvl5pPr>
            <a:lvl6pPr marL="2286000" marR="0" lvl="5" indent="0" algn="l" rtl="0">
              <a:spcBef>
                <a:spcPts val="180"/>
              </a:spcBef>
              <a:buClr>
                <a:schemeClr val="dk1"/>
              </a:buClr>
              <a:buFont typeface="Arial"/>
              <a:buNone/>
              <a:defRPr sz="900" b="0" i="0" u="none" strike="noStrike" cap="none">
                <a:solidFill>
                  <a:schemeClr val="dk1"/>
                </a:solidFill>
                <a:latin typeface="Trebuchet MS"/>
                <a:ea typeface="Trebuchet MS"/>
                <a:cs typeface="Trebuchet MS"/>
                <a:sym typeface="Trebuchet MS"/>
              </a:defRPr>
            </a:lvl6pPr>
            <a:lvl7pPr marL="2743200" marR="0" lvl="6" indent="0" algn="l" rtl="0">
              <a:spcBef>
                <a:spcPts val="180"/>
              </a:spcBef>
              <a:buClr>
                <a:schemeClr val="dk1"/>
              </a:buClr>
              <a:buFont typeface="Arial"/>
              <a:buNone/>
              <a:defRPr sz="900" b="0" i="0" u="none" strike="noStrike" cap="none">
                <a:solidFill>
                  <a:schemeClr val="dk1"/>
                </a:solidFill>
                <a:latin typeface="Trebuchet MS"/>
                <a:ea typeface="Trebuchet MS"/>
                <a:cs typeface="Trebuchet MS"/>
                <a:sym typeface="Trebuchet MS"/>
              </a:defRPr>
            </a:lvl7pPr>
            <a:lvl8pPr marL="3200400" marR="0" lvl="7" indent="0" algn="l" rtl="0">
              <a:spcBef>
                <a:spcPts val="180"/>
              </a:spcBef>
              <a:buClr>
                <a:schemeClr val="dk1"/>
              </a:buClr>
              <a:buFont typeface="Arial"/>
              <a:buNone/>
              <a:defRPr sz="900" b="0" i="0" u="none" strike="noStrike" cap="none">
                <a:solidFill>
                  <a:schemeClr val="dk1"/>
                </a:solidFill>
                <a:latin typeface="Trebuchet MS"/>
                <a:ea typeface="Trebuchet MS"/>
                <a:cs typeface="Trebuchet MS"/>
                <a:sym typeface="Trebuchet MS"/>
              </a:defRPr>
            </a:lvl8pPr>
            <a:lvl9pPr marL="3657600" marR="0" lvl="8" indent="0" algn="l" rtl="0">
              <a:spcBef>
                <a:spcPts val="180"/>
              </a:spcBef>
              <a:buClr>
                <a:schemeClr val="dk1"/>
              </a:buClr>
              <a:buFont typeface="Arial"/>
              <a:buNone/>
              <a:defRPr sz="900" b="0" i="0" u="none" strike="noStrike" cap="none">
                <a:solidFill>
                  <a:schemeClr val="dk1"/>
                </a:solidFill>
                <a:latin typeface="Trebuchet MS"/>
                <a:ea typeface="Trebuchet MS"/>
                <a:cs typeface="Trebuchet MS"/>
                <a:sym typeface="Trebuchet MS"/>
              </a:defRPr>
            </a:lvl9pPr>
          </a:lstStyle>
          <a:p>
            <a:endParaRPr/>
          </a:p>
        </p:txBody>
      </p:sp>
      <p:sp>
        <p:nvSpPr>
          <p:cNvPr id="119" name="Shape 119"/>
          <p:cNvSpPr txBox="1">
            <a:spLocks noGrp="1"/>
          </p:cNvSpPr>
          <p:nvPr>
            <p:ph type="dt" idx="10"/>
          </p:nvPr>
        </p:nvSpPr>
        <p:spPr>
          <a:xfrm>
            <a:off x="381000" y="6288087"/>
            <a:ext cx="1865312"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20" name="Shape 120"/>
          <p:cNvSpPr txBox="1">
            <a:spLocks noGrp="1"/>
          </p:cNvSpPr>
          <p:nvPr>
            <p:ph type="ftr" idx="11"/>
          </p:nvPr>
        </p:nvSpPr>
        <p:spPr>
          <a:xfrm>
            <a:off x="3325812" y="6288087"/>
            <a:ext cx="5218112" cy="365125"/>
          </a:xfrm>
          <a:prstGeom prst="rect">
            <a:avLst/>
          </a:prstGeom>
          <a:noFill/>
          <a:ln>
            <a:noFill/>
          </a:ln>
        </p:spPr>
        <p:txBody>
          <a:bodyPr lIns="91425" tIns="91425" rIns="91425" bIns="91425" anchor="ctr" anchorCtr="0"/>
          <a:lstStyle>
            <a:lvl1pPr marL="0" marR="0" lvl="0" indent="0" algn="r"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21" name="Shape 121"/>
          <p:cNvSpPr txBox="1">
            <a:spLocks noGrp="1"/>
          </p:cNvSpPr>
          <p:nvPr>
            <p:ph type="sldNum" idx="12"/>
          </p:nvPr>
        </p:nvSpPr>
        <p:spPr>
          <a:xfrm>
            <a:off x="8404225" y="219075"/>
            <a:ext cx="493713"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2"/>
                </a:solidFill>
                <a:latin typeface="Trebuchet MS"/>
                <a:ea typeface="Trebuchet MS"/>
                <a:cs typeface="Trebuchet MS"/>
                <a:sym typeface="Trebuchet MS"/>
              </a:rPr>
              <a:t>‹#›</a:t>
            </a:fld>
            <a:endParaRPr lang="en-US" sz="1200" b="0" i="0" u="none" strike="noStrike" cap="none">
              <a:solidFill>
                <a:schemeClr val="dk2"/>
              </a:solidFill>
              <a:latin typeface="Trebuchet MS"/>
              <a:ea typeface="Trebuchet MS"/>
              <a:cs typeface="Trebuchet MS"/>
              <a:sym typeface="Trebuchet M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Picture above Caption">
    <p:spTree>
      <p:nvGrpSpPr>
        <p:cNvPr id="1" name="Shape 122"/>
        <p:cNvGrpSpPr/>
        <p:nvPr/>
      </p:nvGrpSpPr>
      <p:grpSpPr>
        <a:xfrm>
          <a:off x="0" y="0"/>
          <a:ext cx="0" cy="0"/>
          <a:chOff x="0" y="0"/>
          <a:chExt cx="0" cy="0"/>
        </a:xfrm>
      </p:grpSpPr>
      <p:pic>
        <p:nvPicPr>
          <p:cNvPr id="123" name="Shape 123" descr="Overlay-PictureCaption-Extras.png"/>
          <p:cNvPicPr preferRelativeResize="0"/>
          <p:nvPr/>
        </p:nvPicPr>
        <p:blipFill rotWithShape="1">
          <a:blip r:embed="rId2">
            <a:alphaModFix/>
          </a:blip>
          <a:srcRect/>
          <a:stretch/>
        </p:blipFill>
        <p:spPr>
          <a:xfrm>
            <a:off x="158750" y="187325"/>
            <a:ext cx="8826499" cy="6483349"/>
          </a:xfrm>
          <a:prstGeom prst="rect">
            <a:avLst/>
          </a:prstGeom>
          <a:noFill/>
          <a:ln>
            <a:noFill/>
          </a:ln>
        </p:spPr>
      </p:pic>
      <p:sp>
        <p:nvSpPr>
          <p:cNvPr id="124" name="Shape 124"/>
          <p:cNvSpPr txBox="1">
            <a:spLocks noGrp="1"/>
          </p:cNvSpPr>
          <p:nvPr>
            <p:ph type="title"/>
          </p:nvPr>
        </p:nvSpPr>
        <p:spPr>
          <a:xfrm>
            <a:off x="808037" y="3778623"/>
            <a:ext cx="7560514" cy="1102658"/>
          </a:xfrm>
          <a:prstGeom prst="rect">
            <a:avLst/>
          </a:prstGeom>
          <a:noFill/>
          <a:ln>
            <a:noFill/>
          </a:ln>
        </p:spPr>
        <p:txBody>
          <a:bodyPr lIns="91425" tIns="91425" rIns="91425" bIns="91425" anchor="b" anchorCtr="0"/>
          <a:lstStyle>
            <a:lvl1pPr marL="0" marR="0" lvl="0" indent="0" algn="l" rtl="0">
              <a:spcBef>
                <a:spcPts val="0"/>
              </a:spcBef>
              <a:spcAft>
                <a:spcPts val="0"/>
              </a:spcAft>
              <a:buNone/>
              <a:defRPr sz="3600" b="0" i="0" u="none" strike="noStrike" cap="none">
                <a:solidFill>
                  <a:srgbClr val="001D4D"/>
                </a:solidFill>
                <a:latin typeface="Trebuchet MS"/>
                <a:ea typeface="Trebuchet MS"/>
                <a:cs typeface="Trebuchet MS"/>
                <a:sym typeface="Trebuchet MS"/>
              </a:defRPr>
            </a:lvl1pPr>
            <a:lvl2pPr marL="0" marR="0" lvl="1"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2pPr>
            <a:lvl3pPr marL="0" marR="0" lvl="2"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3pPr>
            <a:lvl4pPr marL="0" marR="0" lvl="3"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4pPr>
            <a:lvl5pPr marL="0" marR="0" lvl="4"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5pPr>
            <a:lvl6pPr marL="457200" marR="0" lvl="5"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6pPr>
            <a:lvl7pPr marL="914400" marR="0" lvl="6"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7pPr>
            <a:lvl8pPr marL="1371600" marR="0" lvl="7"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8pPr>
            <a:lvl9pPr marL="1828800" marR="0" lvl="8"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9pPr>
          </a:lstStyle>
          <a:p>
            <a:endParaRPr/>
          </a:p>
        </p:txBody>
      </p:sp>
      <p:sp>
        <p:nvSpPr>
          <p:cNvPr id="125" name="Shape 125"/>
          <p:cNvSpPr>
            <a:spLocks noGrp="1"/>
          </p:cNvSpPr>
          <p:nvPr>
            <p:ph type="pic" idx="2"/>
          </p:nvPr>
        </p:nvSpPr>
        <p:spPr>
          <a:xfrm flipH="1">
            <a:off x="871583" y="762000"/>
            <a:ext cx="7427726" cy="2989730"/>
          </a:xfrm>
          <a:prstGeom prst="roundRect">
            <a:avLst>
              <a:gd name="adj" fmla="val 7476"/>
            </a:avLst>
          </a:prstGeom>
          <a:blipFill rotWithShape="0">
            <a:blip r:embed="rId3">
              <a:alphaModFix/>
            </a:blip>
            <a:stretch>
              <a:fillRect/>
            </a:stretch>
          </a:blipFill>
          <a:ln w="28575" cap="flat" cmpd="sng">
            <a:solidFill>
              <a:schemeClr val="lt1"/>
            </a:solidFill>
            <a:prstDash val="solid"/>
            <a:round/>
            <a:headEnd type="none" w="med" len="med"/>
            <a:tailEnd type="none" w="med" len="med"/>
          </a:ln>
        </p:spPr>
        <p:txBody>
          <a:bodyPr lIns="91425" tIns="91425" rIns="91425" bIns="91425" anchor="t" anchorCtr="0"/>
          <a:lstStyle>
            <a:lvl1pPr marL="0" marR="0" lvl="0" indent="0" algn="l" rtl="0">
              <a:spcBef>
                <a:spcPts val="2000"/>
              </a:spcBef>
              <a:spcAft>
                <a:spcPts val="0"/>
              </a:spcAft>
              <a:buClr>
                <a:srgbClr val="001D4D"/>
              </a:buClr>
              <a:buFont typeface="Noto Sans Symbols"/>
              <a:buNone/>
              <a:defRPr sz="3200" b="0" i="0" u="none" strike="noStrike" cap="none">
                <a:solidFill>
                  <a:srgbClr val="001D4D"/>
                </a:solidFill>
                <a:latin typeface="Trebuchet MS"/>
                <a:ea typeface="Trebuchet MS"/>
                <a:cs typeface="Trebuchet MS"/>
                <a:sym typeface="Trebuchet MS"/>
              </a:defRPr>
            </a:lvl1pPr>
            <a:lvl2pPr marL="457200" marR="0" lvl="1" indent="0" algn="l" rtl="0">
              <a:spcBef>
                <a:spcPts val="600"/>
              </a:spcBef>
              <a:spcAft>
                <a:spcPts val="0"/>
              </a:spcAft>
              <a:buClr>
                <a:srgbClr val="001D4D"/>
              </a:buClr>
              <a:buFont typeface="Noto Sans Symbols"/>
              <a:buNone/>
              <a:defRPr sz="2800" b="0" i="0" u="none" strike="noStrike" cap="none">
                <a:solidFill>
                  <a:srgbClr val="001D4D"/>
                </a:solidFill>
                <a:latin typeface="Trebuchet MS"/>
                <a:ea typeface="Trebuchet MS"/>
                <a:cs typeface="Trebuchet MS"/>
                <a:sym typeface="Trebuchet MS"/>
              </a:defRPr>
            </a:lvl2pPr>
            <a:lvl3pPr marL="914400" marR="0" lvl="2" indent="0" algn="l" rtl="0">
              <a:spcBef>
                <a:spcPts val="600"/>
              </a:spcBef>
              <a:spcAft>
                <a:spcPts val="0"/>
              </a:spcAft>
              <a:buClr>
                <a:srgbClr val="001D4D"/>
              </a:buClr>
              <a:buFont typeface="Noto Sans Symbols"/>
              <a:buNone/>
              <a:defRPr sz="2400" b="0" i="0" u="none" strike="noStrike" cap="none">
                <a:solidFill>
                  <a:srgbClr val="001D4D"/>
                </a:solidFill>
                <a:latin typeface="Trebuchet MS"/>
                <a:ea typeface="Trebuchet MS"/>
                <a:cs typeface="Trebuchet MS"/>
                <a:sym typeface="Trebuchet MS"/>
              </a:defRPr>
            </a:lvl3pPr>
            <a:lvl4pPr marL="1371600" marR="0" lvl="3" indent="0" algn="l" rtl="0">
              <a:spcBef>
                <a:spcPts val="600"/>
              </a:spcBef>
              <a:spcAft>
                <a:spcPts val="0"/>
              </a:spcAft>
              <a:buClr>
                <a:srgbClr val="001D4D"/>
              </a:buClr>
              <a:buFont typeface="Noto Sans Symbols"/>
              <a:buNone/>
              <a:defRPr sz="2000" b="0" i="0" u="none" strike="noStrike" cap="none">
                <a:solidFill>
                  <a:srgbClr val="001D4D"/>
                </a:solidFill>
                <a:latin typeface="Trebuchet MS"/>
                <a:ea typeface="Trebuchet MS"/>
                <a:cs typeface="Trebuchet MS"/>
                <a:sym typeface="Trebuchet MS"/>
              </a:defRPr>
            </a:lvl4pPr>
            <a:lvl5pPr marL="1828800" marR="0" lvl="4" indent="0" algn="l" rtl="0">
              <a:spcBef>
                <a:spcPts val="600"/>
              </a:spcBef>
              <a:spcAft>
                <a:spcPts val="0"/>
              </a:spcAft>
              <a:buClr>
                <a:srgbClr val="001D4D"/>
              </a:buClr>
              <a:buFont typeface="Noto Sans Symbols"/>
              <a:buNone/>
              <a:defRPr sz="2000" b="0" i="0" u="none" strike="noStrike" cap="none">
                <a:solidFill>
                  <a:srgbClr val="001D4D"/>
                </a:solidFill>
                <a:latin typeface="Trebuchet MS"/>
                <a:ea typeface="Trebuchet MS"/>
                <a:cs typeface="Trebuchet MS"/>
                <a:sym typeface="Trebuchet MS"/>
              </a:defRPr>
            </a:lvl5pPr>
            <a:lvl6pPr marL="2286000" marR="0" lvl="5" indent="0" algn="l" rtl="0">
              <a:spcBef>
                <a:spcPts val="400"/>
              </a:spcBef>
              <a:buClr>
                <a:schemeClr val="dk1"/>
              </a:buClr>
              <a:buFont typeface="Arial"/>
              <a:buNone/>
              <a:defRPr sz="2000" b="0" i="0" u="none" strike="noStrike" cap="none">
                <a:solidFill>
                  <a:schemeClr val="dk1"/>
                </a:solidFill>
                <a:latin typeface="Trebuchet MS"/>
                <a:ea typeface="Trebuchet MS"/>
                <a:cs typeface="Trebuchet MS"/>
                <a:sym typeface="Trebuchet MS"/>
              </a:defRPr>
            </a:lvl6pPr>
            <a:lvl7pPr marL="2743200" marR="0" lvl="6" indent="0" algn="l" rtl="0">
              <a:spcBef>
                <a:spcPts val="400"/>
              </a:spcBef>
              <a:buClr>
                <a:schemeClr val="dk1"/>
              </a:buClr>
              <a:buFont typeface="Arial"/>
              <a:buNone/>
              <a:defRPr sz="2000" b="0" i="0" u="none" strike="noStrike" cap="none">
                <a:solidFill>
                  <a:schemeClr val="dk1"/>
                </a:solidFill>
                <a:latin typeface="Trebuchet MS"/>
                <a:ea typeface="Trebuchet MS"/>
                <a:cs typeface="Trebuchet MS"/>
                <a:sym typeface="Trebuchet MS"/>
              </a:defRPr>
            </a:lvl7pPr>
            <a:lvl8pPr marL="3200400" marR="0" lvl="7" indent="0" algn="l" rtl="0">
              <a:spcBef>
                <a:spcPts val="400"/>
              </a:spcBef>
              <a:buClr>
                <a:schemeClr val="dk1"/>
              </a:buClr>
              <a:buFont typeface="Arial"/>
              <a:buNone/>
              <a:defRPr sz="2000" b="0" i="0" u="none" strike="noStrike" cap="none">
                <a:solidFill>
                  <a:schemeClr val="dk1"/>
                </a:solidFill>
                <a:latin typeface="Trebuchet MS"/>
                <a:ea typeface="Trebuchet MS"/>
                <a:cs typeface="Trebuchet MS"/>
                <a:sym typeface="Trebuchet MS"/>
              </a:defRPr>
            </a:lvl8pPr>
            <a:lvl9pPr marL="3657600" marR="0" lvl="8" indent="0" algn="l" rtl="0">
              <a:spcBef>
                <a:spcPts val="400"/>
              </a:spcBef>
              <a:buClr>
                <a:schemeClr val="dk1"/>
              </a:buClr>
              <a:buFont typeface="Arial"/>
              <a:buNone/>
              <a:defRPr sz="2000" b="0" i="0" u="none" strike="noStrike" cap="none">
                <a:solidFill>
                  <a:schemeClr val="dk1"/>
                </a:solidFill>
                <a:latin typeface="Trebuchet MS"/>
                <a:ea typeface="Trebuchet MS"/>
                <a:cs typeface="Trebuchet MS"/>
                <a:sym typeface="Trebuchet MS"/>
              </a:defRPr>
            </a:lvl9pPr>
          </a:lstStyle>
          <a:p>
            <a:endParaRPr/>
          </a:p>
        </p:txBody>
      </p:sp>
      <p:sp>
        <p:nvSpPr>
          <p:cNvPr id="126" name="Shape 126"/>
          <p:cNvSpPr txBox="1">
            <a:spLocks noGrp="1"/>
          </p:cNvSpPr>
          <p:nvPr>
            <p:ph type="body" idx="1"/>
          </p:nvPr>
        </p:nvSpPr>
        <p:spPr>
          <a:xfrm>
            <a:off x="808033" y="4827492"/>
            <a:ext cx="7559977" cy="1220881"/>
          </a:xfrm>
          <a:prstGeom prst="rect">
            <a:avLst/>
          </a:prstGeom>
          <a:noFill/>
          <a:ln>
            <a:noFill/>
          </a:ln>
        </p:spPr>
        <p:txBody>
          <a:bodyPr lIns="91425" tIns="91425" rIns="91425" bIns="91425" anchor="t" anchorCtr="0"/>
          <a:lstStyle>
            <a:lvl1pPr marL="0" marR="0" lvl="0" indent="0" algn="l" rtl="0">
              <a:spcBef>
                <a:spcPts val="600"/>
              </a:spcBef>
              <a:spcAft>
                <a:spcPts val="0"/>
              </a:spcAft>
              <a:buClr>
                <a:srgbClr val="001D4D"/>
              </a:buClr>
              <a:buFont typeface="Noto Sans Symbols"/>
              <a:buNone/>
              <a:defRPr sz="1800" b="0" i="0" u="none" strike="noStrike" cap="none">
                <a:solidFill>
                  <a:srgbClr val="001D4D"/>
                </a:solidFill>
                <a:latin typeface="Trebuchet MS"/>
                <a:ea typeface="Trebuchet MS"/>
                <a:cs typeface="Trebuchet MS"/>
                <a:sym typeface="Trebuchet MS"/>
              </a:defRPr>
            </a:lvl1pPr>
            <a:lvl2pPr marL="457200" marR="0" lvl="1" indent="0" algn="l" rtl="0">
              <a:spcBef>
                <a:spcPts val="600"/>
              </a:spcBef>
              <a:spcAft>
                <a:spcPts val="0"/>
              </a:spcAft>
              <a:buClr>
                <a:srgbClr val="001D4D"/>
              </a:buClr>
              <a:buFont typeface="Noto Sans Symbols"/>
              <a:buNone/>
              <a:defRPr sz="1200" b="0" i="0" u="none" strike="noStrike" cap="none">
                <a:solidFill>
                  <a:srgbClr val="001D4D"/>
                </a:solidFill>
                <a:latin typeface="Trebuchet MS"/>
                <a:ea typeface="Trebuchet MS"/>
                <a:cs typeface="Trebuchet MS"/>
                <a:sym typeface="Trebuchet MS"/>
              </a:defRPr>
            </a:lvl2pPr>
            <a:lvl3pPr marL="914400" marR="0" lvl="2" indent="0" algn="l" rtl="0">
              <a:spcBef>
                <a:spcPts val="600"/>
              </a:spcBef>
              <a:spcAft>
                <a:spcPts val="0"/>
              </a:spcAft>
              <a:buClr>
                <a:srgbClr val="001D4D"/>
              </a:buClr>
              <a:buFont typeface="Noto Sans Symbols"/>
              <a:buNone/>
              <a:defRPr sz="1000" b="0" i="0" u="none" strike="noStrike" cap="none">
                <a:solidFill>
                  <a:srgbClr val="001D4D"/>
                </a:solidFill>
                <a:latin typeface="Trebuchet MS"/>
                <a:ea typeface="Trebuchet MS"/>
                <a:cs typeface="Trebuchet MS"/>
                <a:sym typeface="Trebuchet MS"/>
              </a:defRPr>
            </a:lvl3pPr>
            <a:lvl4pPr marL="1371600" marR="0" lvl="3" indent="0" algn="l" rtl="0">
              <a:spcBef>
                <a:spcPts val="600"/>
              </a:spcBef>
              <a:spcAft>
                <a:spcPts val="0"/>
              </a:spcAft>
              <a:buClr>
                <a:srgbClr val="001D4D"/>
              </a:buClr>
              <a:buFont typeface="Noto Sans Symbols"/>
              <a:buNone/>
              <a:defRPr sz="900" b="0" i="0" u="none" strike="noStrike" cap="none">
                <a:solidFill>
                  <a:srgbClr val="001D4D"/>
                </a:solidFill>
                <a:latin typeface="Trebuchet MS"/>
                <a:ea typeface="Trebuchet MS"/>
                <a:cs typeface="Trebuchet MS"/>
                <a:sym typeface="Trebuchet MS"/>
              </a:defRPr>
            </a:lvl4pPr>
            <a:lvl5pPr marL="1828800" marR="0" lvl="4" indent="0" algn="l" rtl="0">
              <a:spcBef>
                <a:spcPts val="600"/>
              </a:spcBef>
              <a:spcAft>
                <a:spcPts val="0"/>
              </a:spcAft>
              <a:buClr>
                <a:srgbClr val="001D4D"/>
              </a:buClr>
              <a:buFont typeface="Noto Sans Symbols"/>
              <a:buNone/>
              <a:defRPr sz="900" b="0" i="0" u="none" strike="noStrike" cap="none">
                <a:solidFill>
                  <a:srgbClr val="001D4D"/>
                </a:solidFill>
                <a:latin typeface="Trebuchet MS"/>
                <a:ea typeface="Trebuchet MS"/>
                <a:cs typeface="Trebuchet MS"/>
                <a:sym typeface="Trebuchet MS"/>
              </a:defRPr>
            </a:lvl5pPr>
            <a:lvl6pPr marL="2286000" marR="0" lvl="5" indent="0" algn="l" rtl="0">
              <a:spcBef>
                <a:spcPts val="180"/>
              </a:spcBef>
              <a:buClr>
                <a:schemeClr val="dk1"/>
              </a:buClr>
              <a:buFont typeface="Arial"/>
              <a:buNone/>
              <a:defRPr sz="900" b="0" i="0" u="none" strike="noStrike" cap="none">
                <a:solidFill>
                  <a:schemeClr val="dk1"/>
                </a:solidFill>
                <a:latin typeface="Trebuchet MS"/>
                <a:ea typeface="Trebuchet MS"/>
                <a:cs typeface="Trebuchet MS"/>
                <a:sym typeface="Trebuchet MS"/>
              </a:defRPr>
            </a:lvl6pPr>
            <a:lvl7pPr marL="2743200" marR="0" lvl="6" indent="0" algn="l" rtl="0">
              <a:spcBef>
                <a:spcPts val="180"/>
              </a:spcBef>
              <a:buClr>
                <a:schemeClr val="dk1"/>
              </a:buClr>
              <a:buFont typeface="Arial"/>
              <a:buNone/>
              <a:defRPr sz="900" b="0" i="0" u="none" strike="noStrike" cap="none">
                <a:solidFill>
                  <a:schemeClr val="dk1"/>
                </a:solidFill>
                <a:latin typeface="Trebuchet MS"/>
                <a:ea typeface="Trebuchet MS"/>
                <a:cs typeface="Trebuchet MS"/>
                <a:sym typeface="Trebuchet MS"/>
              </a:defRPr>
            </a:lvl7pPr>
            <a:lvl8pPr marL="3200400" marR="0" lvl="7" indent="0" algn="l" rtl="0">
              <a:spcBef>
                <a:spcPts val="180"/>
              </a:spcBef>
              <a:buClr>
                <a:schemeClr val="dk1"/>
              </a:buClr>
              <a:buFont typeface="Arial"/>
              <a:buNone/>
              <a:defRPr sz="900" b="0" i="0" u="none" strike="noStrike" cap="none">
                <a:solidFill>
                  <a:schemeClr val="dk1"/>
                </a:solidFill>
                <a:latin typeface="Trebuchet MS"/>
                <a:ea typeface="Trebuchet MS"/>
                <a:cs typeface="Trebuchet MS"/>
                <a:sym typeface="Trebuchet MS"/>
              </a:defRPr>
            </a:lvl8pPr>
            <a:lvl9pPr marL="3657600" marR="0" lvl="8" indent="0" algn="l" rtl="0">
              <a:spcBef>
                <a:spcPts val="180"/>
              </a:spcBef>
              <a:buClr>
                <a:schemeClr val="dk1"/>
              </a:buClr>
              <a:buFont typeface="Arial"/>
              <a:buNone/>
              <a:defRPr sz="900" b="0" i="0" u="none" strike="noStrike" cap="none">
                <a:solidFill>
                  <a:schemeClr val="dk1"/>
                </a:solidFill>
                <a:latin typeface="Trebuchet MS"/>
                <a:ea typeface="Trebuchet MS"/>
                <a:cs typeface="Trebuchet MS"/>
                <a:sym typeface="Trebuchet MS"/>
              </a:defRPr>
            </a:lvl9pPr>
          </a:lstStyle>
          <a:p>
            <a:endParaRPr/>
          </a:p>
        </p:txBody>
      </p:sp>
      <p:sp>
        <p:nvSpPr>
          <p:cNvPr id="127" name="Shape 127"/>
          <p:cNvSpPr txBox="1">
            <a:spLocks noGrp="1"/>
          </p:cNvSpPr>
          <p:nvPr>
            <p:ph type="dt" idx="10"/>
          </p:nvPr>
        </p:nvSpPr>
        <p:spPr>
          <a:xfrm>
            <a:off x="381000" y="6288087"/>
            <a:ext cx="1865312"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28" name="Shape 128"/>
          <p:cNvSpPr txBox="1">
            <a:spLocks noGrp="1"/>
          </p:cNvSpPr>
          <p:nvPr>
            <p:ph type="ftr" idx="11"/>
          </p:nvPr>
        </p:nvSpPr>
        <p:spPr>
          <a:xfrm>
            <a:off x="3325812" y="6288087"/>
            <a:ext cx="5218112" cy="365125"/>
          </a:xfrm>
          <a:prstGeom prst="rect">
            <a:avLst/>
          </a:prstGeom>
          <a:noFill/>
          <a:ln>
            <a:noFill/>
          </a:ln>
        </p:spPr>
        <p:txBody>
          <a:bodyPr lIns="91425" tIns="91425" rIns="91425" bIns="91425" anchor="ctr" anchorCtr="0"/>
          <a:lstStyle>
            <a:lvl1pPr marL="0" marR="0" lvl="0" indent="0" algn="r"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29" name="Shape 129"/>
          <p:cNvSpPr txBox="1">
            <a:spLocks noGrp="1"/>
          </p:cNvSpPr>
          <p:nvPr>
            <p:ph type="sldNum" idx="12"/>
          </p:nvPr>
        </p:nvSpPr>
        <p:spPr>
          <a:xfrm>
            <a:off x="8404225" y="219075"/>
            <a:ext cx="493713"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2"/>
                </a:solidFill>
                <a:latin typeface="Trebuchet MS"/>
                <a:ea typeface="Trebuchet MS"/>
                <a:cs typeface="Trebuchet MS"/>
                <a:sym typeface="Trebuchet MS"/>
              </a:rPr>
              <a:t>‹#›</a:t>
            </a:fld>
            <a:endParaRPr lang="en-US" sz="1200" b="0" i="0" u="none" strike="noStrike" cap="none">
              <a:solidFill>
                <a:schemeClr val="dk2"/>
              </a:solidFill>
              <a:latin typeface="Trebuchet MS"/>
              <a:ea typeface="Trebuchet MS"/>
              <a:cs typeface="Trebuchet MS"/>
              <a:sym typeface="Trebuchet M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30"/>
        <p:cNvGrpSpPr/>
        <p:nvPr/>
      </p:nvGrpSpPr>
      <p:grpSpPr>
        <a:xfrm>
          <a:off x="0" y="0"/>
          <a:ext cx="0" cy="0"/>
          <a:chOff x="0" y="0"/>
          <a:chExt cx="0" cy="0"/>
        </a:xfrm>
      </p:grpSpPr>
      <p:pic>
        <p:nvPicPr>
          <p:cNvPr id="131" name="Shape 131" descr="Overlay-ContentSlides.png"/>
          <p:cNvPicPr preferRelativeResize="0"/>
          <p:nvPr/>
        </p:nvPicPr>
        <p:blipFill rotWithShape="1">
          <a:blip r:embed="rId2">
            <a:alphaModFix/>
          </a:blip>
          <a:srcRect/>
          <a:stretch/>
        </p:blipFill>
        <p:spPr>
          <a:xfrm>
            <a:off x="150813" y="187325"/>
            <a:ext cx="8828086" cy="6481762"/>
          </a:xfrm>
          <a:prstGeom prst="rect">
            <a:avLst/>
          </a:prstGeom>
          <a:noFill/>
          <a:ln>
            <a:noFill/>
          </a:ln>
        </p:spPr>
      </p:pic>
      <p:sp>
        <p:nvSpPr>
          <p:cNvPr id="132" name="Shape 132"/>
          <p:cNvSpPr txBox="1">
            <a:spLocks noGrp="1"/>
          </p:cNvSpPr>
          <p:nvPr>
            <p:ph type="title"/>
          </p:nvPr>
        </p:nvSpPr>
        <p:spPr>
          <a:xfrm>
            <a:off x="779462" y="381000"/>
            <a:ext cx="7583486" cy="1044575"/>
          </a:xfrm>
          <a:prstGeom prst="rect">
            <a:avLst/>
          </a:prstGeom>
          <a:noFill/>
          <a:ln>
            <a:noFill/>
          </a:ln>
        </p:spPr>
        <p:txBody>
          <a:bodyPr lIns="91425" tIns="91425" rIns="91425" bIns="91425" anchor="b" anchorCtr="0"/>
          <a:lstStyle>
            <a:lvl1pPr marL="0" marR="0" lvl="0"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1pPr>
            <a:lvl2pPr marL="0" marR="0" lvl="1"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2pPr>
            <a:lvl3pPr marL="0" marR="0" lvl="2"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3pPr>
            <a:lvl4pPr marL="0" marR="0" lvl="3"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4pPr>
            <a:lvl5pPr marL="0" marR="0" lvl="4"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5pPr>
            <a:lvl6pPr marL="457200" marR="0" lvl="5"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6pPr>
            <a:lvl7pPr marL="914400" marR="0" lvl="6"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7pPr>
            <a:lvl8pPr marL="1371600" marR="0" lvl="7"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8pPr>
            <a:lvl9pPr marL="1828800" marR="0" lvl="8"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9pPr>
          </a:lstStyle>
          <a:p>
            <a:endParaRPr/>
          </a:p>
        </p:txBody>
      </p:sp>
      <p:sp>
        <p:nvSpPr>
          <p:cNvPr id="133" name="Shape 133"/>
          <p:cNvSpPr txBox="1">
            <a:spLocks noGrp="1"/>
          </p:cNvSpPr>
          <p:nvPr>
            <p:ph type="body" idx="1"/>
          </p:nvPr>
        </p:nvSpPr>
        <p:spPr>
          <a:xfrm rot="5400000">
            <a:off x="2466975" y="141288"/>
            <a:ext cx="4208462" cy="7583486"/>
          </a:xfrm>
          <a:prstGeom prst="rect">
            <a:avLst/>
          </a:prstGeom>
          <a:noFill/>
          <a:ln>
            <a:noFill/>
          </a:ln>
        </p:spPr>
        <p:txBody>
          <a:bodyPr lIns="91425" tIns="91425" rIns="91425" bIns="91425" anchor="t" anchorCtr="0"/>
          <a:lstStyle>
            <a:lvl1pPr marL="282575" marR="0" lvl="0" indent="-142875" algn="l" rtl="0">
              <a:spcBef>
                <a:spcPts val="2000"/>
              </a:spcBef>
              <a:spcAft>
                <a:spcPts val="0"/>
              </a:spcAft>
              <a:buClr>
                <a:srgbClr val="001D4D"/>
              </a:buClr>
              <a:buSzPct val="100000"/>
              <a:buFont typeface="Noto Sans Symbols"/>
              <a:buChar char="●"/>
              <a:defRPr sz="2200" b="0" i="0" u="none" strike="noStrike" cap="none">
                <a:solidFill>
                  <a:srgbClr val="001D4D"/>
                </a:solidFill>
                <a:latin typeface="Trebuchet MS"/>
                <a:ea typeface="Trebuchet MS"/>
                <a:cs typeface="Trebuchet MS"/>
                <a:sym typeface="Trebuchet MS"/>
              </a:defRPr>
            </a:lvl1pPr>
            <a:lvl2pPr marL="577850" marR="0" lvl="1" indent="-171450" algn="l" rtl="0">
              <a:spcBef>
                <a:spcPts val="600"/>
              </a:spcBef>
              <a:spcAft>
                <a:spcPts val="0"/>
              </a:spcAft>
              <a:buClr>
                <a:srgbClr val="001D4D"/>
              </a:buClr>
              <a:buSzPct val="100000"/>
              <a:buFont typeface="Noto Sans Symbols"/>
              <a:buChar char="●"/>
              <a:defRPr sz="2000" b="0" i="0" u="none" strike="noStrike" cap="none">
                <a:solidFill>
                  <a:srgbClr val="001D4D"/>
                </a:solidFill>
                <a:latin typeface="Trebuchet MS"/>
                <a:ea typeface="Trebuchet MS"/>
                <a:cs typeface="Trebuchet MS"/>
                <a:sym typeface="Trebuchet MS"/>
              </a:defRPr>
            </a:lvl2pPr>
            <a:lvl3pPr marL="860425" marR="0" lvl="2" indent="-17462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3pPr>
            <a:lvl4pPr marL="1143000" marR="0" lvl="3" indent="-17780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4pPr>
            <a:lvl5pPr marL="1425575" marR="0" lvl="4" indent="-16827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134" name="Shape 134"/>
          <p:cNvSpPr txBox="1">
            <a:spLocks noGrp="1"/>
          </p:cNvSpPr>
          <p:nvPr>
            <p:ph type="dt" idx="10"/>
          </p:nvPr>
        </p:nvSpPr>
        <p:spPr>
          <a:xfrm>
            <a:off x="381000" y="6288087"/>
            <a:ext cx="1887538"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5" name="Shape 135"/>
          <p:cNvSpPr txBox="1">
            <a:spLocks noGrp="1"/>
          </p:cNvSpPr>
          <p:nvPr>
            <p:ph type="ftr" idx="11"/>
          </p:nvPr>
        </p:nvSpPr>
        <p:spPr>
          <a:xfrm>
            <a:off x="3305175" y="6288087"/>
            <a:ext cx="5238750" cy="365125"/>
          </a:xfrm>
          <a:prstGeom prst="rect">
            <a:avLst/>
          </a:prstGeom>
          <a:noFill/>
          <a:ln>
            <a:noFill/>
          </a:ln>
        </p:spPr>
        <p:txBody>
          <a:bodyPr lIns="91425" tIns="91425" rIns="91425" bIns="91425" anchor="ctr" anchorCtr="0"/>
          <a:lstStyle>
            <a:lvl1pPr marL="0" marR="0" lvl="0" indent="0" algn="r"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6" name="Shape 136"/>
          <p:cNvSpPr txBox="1">
            <a:spLocks noGrp="1"/>
          </p:cNvSpPr>
          <p:nvPr>
            <p:ph type="sldNum" idx="12"/>
          </p:nvPr>
        </p:nvSpPr>
        <p:spPr>
          <a:xfrm>
            <a:off x="8404225" y="219075"/>
            <a:ext cx="493713"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2"/>
                </a:solidFill>
                <a:latin typeface="Trebuchet MS"/>
                <a:ea typeface="Trebuchet MS"/>
                <a:cs typeface="Trebuchet MS"/>
                <a:sym typeface="Trebuchet MS"/>
              </a:rPr>
              <a:t>‹#›</a:t>
            </a:fld>
            <a:endParaRPr lang="en-US" sz="1200" b="0" i="0" u="none" strike="noStrike" cap="none">
              <a:solidFill>
                <a:schemeClr val="dk2"/>
              </a:solidFill>
              <a:latin typeface="Trebuchet MS"/>
              <a:ea typeface="Trebuchet MS"/>
              <a:cs typeface="Trebuchet MS"/>
              <a:sym typeface="Trebuchet M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37"/>
        <p:cNvGrpSpPr/>
        <p:nvPr/>
      </p:nvGrpSpPr>
      <p:grpSpPr>
        <a:xfrm>
          <a:off x="0" y="0"/>
          <a:ext cx="0" cy="0"/>
          <a:chOff x="0" y="0"/>
          <a:chExt cx="0" cy="0"/>
        </a:xfrm>
      </p:grpSpPr>
      <p:pic>
        <p:nvPicPr>
          <p:cNvPr id="138" name="Shape 138" descr="Overlay-ContentSlides.png"/>
          <p:cNvPicPr preferRelativeResize="0"/>
          <p:nvPr/>
        </p:nvPicPr>
        <p:blipFill rotWithShape="1">
          <a:blip r:embed="rId2">
            <a:alphaModFix/>
          </a:blip>
          <a:srcRect/>
          <a:stretch/>
        </p:blipFill>
        <p:spPr>
          <a:xfrm>
            <a:off x="150813" y="187325"/>
            <a:ext cx="8828086" cy="6481762"/>
          </a:xfrm>
          <a:prstGeom prst="rect">
            <a:avLst/>
          </a:prstGeom>
          <a:noFill/>
          <a:ln>
            <a:noFill/>
          </a:ln>
        </p:spPr>
      </p:pic>
      <p:sp>
        <p:nvSpPr>
          <p:cNvPr id="139" name="Shape 139"/>
          <p:cNvSpPr txBox="1">
            <a:spLocks noGrp="1"/>
          </p:cNvSpPr>
          <p:nvPr>
            <p:ph type="title"/>
          </p:nvPr>
        </p:nvSpPr>
        <p:spPr>
          <a:xfrm rot="5400000">
            <a:off x="5373266" y="2734842"/>
            <a:ext cx="5268912" cy="1358152"/>
          </a:xfrm>
          <a:prstGeom prst="rect">
            <a:avLst/>
          </a:prstGeom>
          <a:noFill/>
          <a:ln>
            <a:noFill/>
          </a:ln>
        </p:spPr>
        <p:txBody>
          <a:bodyPr lIns="91425" tIns="91425" rIns="91425" bIns="91425" anchor="b" anchorCtr="0"/>
          <a:lstStyle>
            <a:lvl1pPr marL="0" marR="0" lvl="0"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1pPr>
            <a:lvl2pPr marL="0" marR="0" lvl="1"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2pPr>
            <a:lvl3pPr marL="0" marR="0" lvl="2"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3pPr>
            <a:lvl4pPr marL="0" marR="0" lvl="3"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4pPr>
            <a:lvl5pPr marL="0" marR="0" lvl="4"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5pPr>
            <a:lvl6pPr marL="457200" marR="0" lvl="5"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6pPr>
            <a:lvl7pPr marL="914400" marR="0" lvl="6"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7pPr>
            <a:lvl8pPr marL="1371600" marR="0" lvl="7"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8pPr>
            <a:lvl9pPr marL="1828800" marR="0" lvl="8"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9pPr>
          </a:lstStyle>
          <a:p>
            <a:endParaRPr/>
          </a:p>
        </p:txBody>
      </p:sp>
      <p:sp>
        <p:nvSpPr>
          <p:cNvPr id="140" name="Shape 140"/>
          <p:cNvSpPr txBox="1">
            <a:spLocks noGrp="1"/>
          </p:cNvSpPr>
          <p:nvPr>
            <p:ph type="body" idx="1"/>
          </p:nvPr>
        </p:nvSpPr>
        <p:spPr>
          <a:xfrm rot="5400000">
            <a:off x="1230313" y="328613"/>
            <a:ext cx="5268911" cy="6170612"/>
          </a:xfrm>
          <a:prstGeom prst="rect">
            <a:avLst/>
          </a:prstGeom>
          <a:noFill/>
          <a:ln>
            <a:noFill/>
          </a:ln>
        </p:spPr>
        <p:txBody>
          <a:bodyPr lIns="91425" tIns="91425" rIns="91425" bIns="91425" anchor="t" anchorCtr="0"/>
          <a:lstStyle>
            <a:lvl1pPr marL="282575" marR="0" lvl="0" indent="-142875" algn="l" rtl="0">
              <a:spcBef>
                <a:spcPts val="2000"/>
              </a:spcBef>
              <a:spcAft>
                <a:spcPts val="0"/>
              </a:spcAft>
              <a:buClr>
                <a:srgbClr val="001D4D"/>
              </a:buClr>
              <a:buSzPct val="100000"/>
              <a:buFont typeface="Noto Sans Symbols"/>
              <a:buChar char="●"/>
              <a:defRPr sz="2200" b="0" i="0" u="none" strike="noStrike" cap="none">
                <a:solidFill>
                  <a:srgbClr val="001D4D"/>
                </a:solidFill>
                <a:latin typeface="Trebuchet MS"/>
                <a:ea typeface="Trebuchet MS"/>
                <a:cs typeface="Trebuchet MS"/>
                <a:sym typeface="Trebuchet MS"/>
              </a:defRPr>
            </a:lvl1pPr>
            <a:lvl2pPr marL="577850" marR="0" lvl="1" indent="-171450" algn="l" rtl="0">
              <a:spcBef>
                <a:spcPts val="600"/>
              </a:spcBef>
              <a:spcAft>
                <a:spcPts val="0"/>
              </a:spcAft>
              <a:buClr>
                <a:srgbClr val="001D4D"/>
              </a:buClr>
              <a:buSzPct val="100000"/>
              <a:buFont typeface="Noto Sans Symbols"/>
              <a:buChar char="●"/>
              <a:defRPr sz="2000" b="0" i="0" u="none" strike="noStrike" cap="none">
                <a:solidFill>
                  <a:srgbClr val="001D4D"/>
                </a:solidFill>
                <a:latin typeface="Trebuchet MS"/>
                <a:ea typeface="Trebuchet MS"/>
                <a:cs typeface="Trebuchet MS"/>
                <a:sym typeface="Trebuchet MS"/>
              </a:defRPr>
            </a:lvl2pPr>
            <a:lvl3pPr marL="860425" marR="0" lvl="2" indent="-17462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3pPr>
            <a:lvl4pPr marL="1143000" marR="0" lvl="3" indent="-17780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4pPr>
            <a:lvl5pPr marL="1425575" marR="0" lvl="4" indent="-16827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141" name="Shape 141"/>
          <p:cNvSpPr txBox="1">
            <a:spLocks noGrp="1"/>
          </p:cNvSpPr>
          <p:nvPr>
            <p:ph type="dt" idx="10"/>
          </p:nvPr>
        </p:nvSpPr>
        <p:spPr>
          <a:xfrm>
            <a:off x="381000" y="6288087"/>
            <a:ext cx="1887538"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2" name="Shape 142"/>
          <p:cNvSpPr txBox="1">
            <a:spLocks noGrp="1"/>
          </p:cNvSpPr>
          <p:nvPr>
            <p:ph type="ftr" idx="11"/>
          </p:nvPr>
        </p:nvSpPr>
        <p:spPr>
          <a:xfrm>
            <a:off x="3305175" y="6288087"/>
            <a:ext cx="5238750" cy="365125"/>
          </a:xfrm>
          <a:prstGeom prst="rect">
            <a:avLst/>
          </a:prstGeom>
          <a:noFill/>
          <a:ln>
            <a:noFill/>
          </a:ln>
        </p:spPr>
        <p:txBody>
          <a:bodyPr lIns="91425" tIns="91425" rIns="91425" bIns="91425" anchor="ctr" anchorCtr="0"/>
          <a:lstStyle>
            <a:lvl1pPr marL="0" marR="0" lvl="0" indent="0" algn="r"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3" name="Shape 143"/>
          <p:cNvSpPr txBox="1">
            <a:spLocks noGrp="1"/>
          </p:cNvSpPr>
          <p:nvPr>
            <p:ph type="sldNum" idx="12"/>
          </p:nvPr>
        </p:nvSpPr>
        <p:spPr>
          <a:xfrm>
            <a:off x="8404225" y="219075"/>
            <a:ext cx="493713"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2"/>
                </a:solidFill>
                <a:latin typeface="Trebuchet MS"/>
                <a:ea typeface="Trebuchet MS"/>
                <a:cs typeface="Trebuchet MS"/>
                <a:sym typeface="Trebuchet MS"/>
              </a:rPr>
              <a:t>‹#›</a:t>
            </a:fld>
            <a:endParaRPr lang="en-US" sz="1200" b="0" i="0" u="none" strike="noStrike" cap="none">
              <a:solidFill>
                <a:schemeClr val="dk2"/>
              </a:solidFill>
              <a:latin typeface="Trebuchet MS"/>
              <a:ea typeface="Trebuchet MS"/>
              <a:cs typeface="Trebuchet MS"/>
              <a:sym typeface="Trebuchet M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4"/>
        <p:cNvGrpSpPr/>
        <p:nvPr/>
      </p:nvGrpSpPr>
      <p:grpSpPr>
        <a:xfrm>
          <a:off x="0" y="0"/>
          <a:ext cx="0" cy="0"/>
          <a:chOff x="0" y="0"/>
          <a:chExt cx="0" cy="0"/>
        </a:xfrm>
      </p:grpSpPr>
      <p:pic>
        <p:nvPicPr>
          <p:cNvPr id="25" name="Shape 25" descr="Overlay-ContentSlides.png"/>
          <p:cNvPicPr preferRelativeResize="0"/>
          <p:nvPr/>
        </p:nvPicPr>
        <p:blipFill rotWithShape="1">
          <a:blip r:embed="rId2">
            <a:alphaModFix/>
          </a:blip>
          <a:srcRect/>
          <a:stretch/>
        </p:blipFill>
        <p:spPr>
          <a:xfrm>
            <a:off x="150813" y="187325"/>
            <a:ext cx="8828086" cy="6481762"/>
          </a:xfrm>
          <a:prstGeom prst="rect">
            <a:avLst/>
          </a:prstGeom>
          <a:noFill/>
          <a:ln>
            <a:noFill/>
          </a:ln>
        </p:spPr>
      </p:pic>
      <p:sp>
        <p:nvSpPr>
          <p:cNvPr id="26" name="Shape 26"/>
          <p:cNvSpPr txBox="1">
            <a:spLocks noGrp="1"/>
          </p:cNvSpPr>
          <p:nvPr>
            <p:ph type="title"/>
          </p:nvPr>
        </p:nvSpPr>
        <p:spPr>
          <a:xfrm>
            <a:off x="779462" y="381000"/>
            <a:ext cx="7583486" cy="1044575"/>
          </a:xfrm>
          <a:prstGeom prst="rect">
            <a:avLst/>
          </a:prstGeom>
          <a:noFill/>
          <a:ln>
            <a:noFill/>
          </a:ln>
        </p:spPr>
        <p:txBody>
          <a:bodyPr lIns="91425" tIns="91425" rIns="91425" bIns="91425" anchor="b" anchorCtr="0"/>
          <a:lstStyle>
            <a:lvl1pPr marL="0" marR="0" lvl="0"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1pPr>
            <a:lvl2pPr marL="0" marR="0" lvl="1"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2pPr>
            <a:lvl3pPr marL="0" marR="0" lvl="2"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3pPr>
            <a:lvl4pPr marL="0" marR="0" lvl="3"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4pPr>
            <a:lvl5pPr marL="0" marR="0" lvl="4"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5pPr>
            <a:lvl6pPr marL="457200" marR="0" lvl="5"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6pPr>
            <a:lvl7pPr marL="914400" marR="0" lvl="6"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7pPr>
            <a:lvl8pPr marL="1371600" marR="0" lvl="7"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8pPr>
            <a:lvl9pPr marL="1828800" marR="0" lvl="8"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9pPr>
          </a:lstStyle>
          <a:p>
            <a:endParaRPr/>
          </a:p>
        </p:txBody>
      </p:sp>
      <p:sp>
        <p:nvSpPr>
          <p:cNvPr id="27" name="Shape 27"/>
          <p:cNvSpPr txBox="1">
            <a:spLocks noGrp="1"/>
          </p:cNvSpPr>
          <p:nvPr>
            <p:ph type="body" idx="1"/>
          </p:nvPr>
        </p:nvSpPr>
        <p:spPr>
          <a:xfrm>
            <a:off x="779462" y="1828800"/>
            <a:ext cx="7583486" cy="4208462"/>
          </a:xfrm>
          <a:prstGeom prst="rect">
            <a:avLst/>
          </a:prstGeom>
          <a:noFill/>
          <a:ln>
            <a:noFill/>
          </a:ln>
        </p:spPr>
        <p:txBody>
          <a:bodyPr lIns="91425" tIns="91425" rIns="91425" bIns="91425" anchor="t" anchorCtr="0"/>
          <a:lstStyle>
            <a:lvl1pPr marL="282575" marR="0" lvl="0" indent="-142875" algn="l" rtl="0">
              <a:spcBef>
                <a:spcPts val="2000"/>
              </a:spcBef>
              <a:spcAft>
                <a:spcPts val="0"/>
              </a:spcAft>
              <a:buClr>
                <a:srgbClr val="001D4D"/>
              </a:buClr>
              <a:buSzPct val="100000"/>
              <a:buFont typeface="Noto Sans Symbols"/>
              <a:buChar char="●"/>
              <a:defRPr sz="2200" b="0" i="0" u="none" strike="noStrike" cap="none">
                <a:solidFill>
                  <a:srgbClr val="001D4D"/>
                </a:solidFill>
                <a:latin typeface="Trebuchet MS"/>
                <a:ea typeface="Trebuchet MS"/>
                <a:cs typeface="Trebuchet MS"/>
                <a:sym typeface="Trebuchet MS"/>
              </a:defRPr>
            </a:lvl1pPr>
            <a:lvl2pPr marL="577850" marR="0" lvl="1" indent="-171450" algn="l" rtl="0">
              <a:spcBef>
                <a:spcPts val="600"/>
              </a:spcBef>
              <a:spcAft>
                <a:spcPts val="0"/>
              </a:spcAft>
              <a:buClr>
                <a:srgbClr val="001D4D"/>
              </a:buClr>
              <a:buSzPct val="100000"/>
              <a:buFont typeface="Noto Sans Symbols"/>
              <a:buChar char="●"/>
              <a:defRPr sz="2000" b="0" i="0" u="none" strike="noStrike" cap="none">
                <a:solidFill>
                  <a:srgbClr val="001D4D"/>
                </a:solidFill>
                <a:latin typeface="Trebuchet MS"/>
                <a:ea typeface="Trebuchet MS"/>
                <a:cs typeface="Trebuchet MS"/>
                <a:sym typeface="Trebuchet MS"/>
              </a:defRPr>
            </a:lvl2pPr>
            <a:lvl3pPr marL="860425" marR="0" lvl="2" indent="-17462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3pPr>
            <a:lvl4pPr marL="1143000" marR="0" lvl="3" indent="-17780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4pPr>
            <a:lvl5pPr marL="1425575" marR="0" lvl="4" indent="-16827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28" name="Shape 28"/>
          <p:cNvSpPr txBox="1">
            <a:spLocks noGrp="1"/>
          </p:cNvSpPr>
          <p:nvPr>
            <p:ph type="dt" idx="10"/>
          </p:nvPr>
        </p:nvSpPr>
        <p:spPr>
          <a:xfrm>
            <a:off x="381000" y="6288087"/>
            <a:ext cx="1887538"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ftr" idx="11"/>
          </p:nvPr>
        </p:nvSpPr>
        <p:spPr>
          <a:xfrm>
            <a:off x="3305175" y="6288087"/>
            <a:ext cx="5238750" cy="365125"/>
          </a:xfrm>
          <a:prstGeom prst="rect">
            <a:avLst/>
          </a:prstGeom>
          <a:noFill/>
          <a:ln>
            <a:noFill/>
          </a:ln>
        </p:spPr>
        <p:txBody>
          <a:bodyPr lIns="91425" tIns="91425" rIns="91425" bIns="91425" anchor="ctr" anchorCtr="0"/>
          <a:lstStyle>
            <a:lvl1pPr marL="0" marR="0" lvl="0" indent="0" algn="r"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0" name="Shape 30"/>
          <p:cNvSpPr txBox="1">
            <a:spLocks noGrp="1"/>
          </p:cNvSpPr>
          <p:nvPr>
            <p:ph type="sldNum" idx="12"/>
          </p:nvPr>
        </p:nvSpPr>
        <p:spPr>
          <a:xfrm>
            <a:off x="8404225" y="219075"/>
            <a:ext cx="493713"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2"/>
                </a:solidFill>
                <a:latin typeface="Trebuchet MS"/>
                <a:ea typeface="Trebuchet MS"/>
                <a:cs typeface="Trebuchet MS"/>
                <a:sym typeface="Trebuchet MS"/>
              </a:rPr>
              <a:t>‹#›</a:t>
            </a:fld>
            <a:endParaRPr lang="en-US" sz="1200" b="0" i="0" u="none" strike="noStrike" cap="none">
              <a:solidFill>
                <a:schemeClr val="dk2"/>
              </a:solidFill>
              <a:latin typeface="Trebuchet MS"/>
              <a:ea typeface="Trebuchet MS"/>
              <a:cs typeface="Trebuchet MS"/>
              <a:sym typeface="Trebuchet M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31"/>
        <p:cNvGrpSpPr/>
        <p:nvPr/>
      </p:nvGrpSpPr>
      <p:grpSpPr>
        <a:xfrm>
          <a:off x="0" y="0"/>
          <a:ext cx="0" cy="0"/>
          <a:chOff x="0" y="0"/>
          <a:chExt cx="0" cy="0"/>
        </a:xfrm>
      </p:grpSpPr>
      <p:pic>
        <p:nvPicPr>
          <p:cNvPr id="32" name="Shape 32" descr="Overlay-SectionHeader.png"/>
          <p:cNvPicPr preferRelativeResize="0"/>
          <p:nvPr/>
        </p:nvPicPr>
        <p:blipFill rotWithShape="1">
          <a:blip r:embed="rId2">
            <a:alphaModFix/>
          </a:blip>
          <a:srcRect/>
          <a:stretch/>
        </p:blipFill>
        <p:spPr>
          <a:xfrm>
            <a:off x="381000" y="0"/>
            <a:ext cx="8826499" cy="6483349"/>
          </a:xfrm>
          <a:prstGeom prst="rect">
            <a:avLst/>
          </a:prstGeom>
          <a:noFill/>
          <a:ln>
            <a:noFill/>
          </a:ln>
        </p:spPr>
      </p:pic>
      <p:sp>
        <p:nvSpPr>
          <p:cNvPr id="33" name="Shape 33"/>
          <p:cNvSpPr txBox="1">
            <a:spLocks noGrp="1"/>
          </p:cNvSpPr>
          <p:nvPr>
            <p:ph type="title"/>
          </p:nvPr>
        </p:nvSpPr>
        <p:spPr>
          <a:xfrm>
            <a:off x="779462" y="2591359"/>
            <a:ext cx="7583486" cy="1362075"/>
          </a:xfrm>
          <a:prstGeom prst="rect">
            <a:avLst/>
          </a:prstGeom>
          <a:noFill/>
          <a:ln>
            <a:noFill/>
          </a:ln>
        </p:spPr>
        <p:txBody>
          <a:bodyPr lIns="91425" tIns="91425" rIns="91425" bIns="91425" anchor="b" anchorCtr="0"/>
          <a:lstStyle>
            <a:lvl1pPr marL="0" marR="0" lvl="0" indent="0" algn="l" rtl="0">
              <a:spcBef>
                <a:spcPts val="0"/>
              </a:spcBef>
              <a:spcAft>
                <a:spcPts val="0"/>
              </a:spcAft>
              <a:buNone/>
              <a:defRPr sz="4400" b="1" i="0" u="none" strike="noStrike" cap="none">
                <a:solidFill>
                  <a:srgbClr val="001D4D"/>
                </a:solidFill>
                <a:latin typeface="Trebuchet MS"/>
                <a:ea typeface="Trebuchet MS"/>
                <a:cs typeface="Trebuchet MS"/>
                <a:sym typeface="Trebuchet MS"/>
              </a:defRPr>
            </a:lvl1pPr>
            <a:lvl2pPr marL="0" marR="0" lvl="1"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2pPr>
            <a:lvl3pPr marL="0" marR="0" lvl="2"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3pPr>
            <a:lvl4pPr marL="0" marR="0" lvl="3"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4pPr>
            <a:lvl5pPr marL="0" marR="0" lvl="4"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5pPr>
            <a:lvl6pPr marL="457200" marR="0" lvl="5"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6pPr>
            <a:lvl7pPr marL="914400" marR="0" lvl="6"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7pPr>
            <a:lvl8pPr marL="1371600" marR="0" lvl="7"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8pPr>
            <a:lvl9pPr marL="1828800" marR="0" lvl="8"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9pPr>
          </a:lstStyle>
          <a:p>
            <a:endParaRPr/>
          </a:p>
        </p:txBody>
      </p:sp>
      <p:sp>
        <p:nvSpPr>
          <p:cNvPr id="34" name="Shape 34"/>
          <p:cNvSpPr txBox="1">
            <a:spLocks noGrp="1"/>
          </p:cNvSpPr>
          <p:nvPr>
            <p:ph type="body" idx="1"/>
          </p:nvPr>
        </p:nvSpPr>
        <p:spPr>
          <a:xfrm>
            <a:off x="779462" y="3950353"/>
            <a:ext cx="7583486" cy="1500187"/>
          </a:xfrm>
          <a:prstGeom prst="rect">
            <a:avLst/>
          </a:prstGeom>
          <a:noFill/>
          <a:ln>
            <a:noFill/>
          </a:ln>
        </p:spPr>
        <p:txBody>
          <a:bodyPr lIns="91425" tIns="91425" rIns="91425" bIns="91425" anchor="t" anchorCtr="0"/>
          <a:lstStyle>
            <a:lvl1pPr marL="0" marR="0" lvl="0" indent="0" algn="l" rtl="0">
              <a:spcBef>
                <a:spcPts val="600"/>
              </a:spcBef>
              <a:spcAft>
                <a:spcPts val="0"/>
              </a:spcAft>
              <a:buClr>
                <a:srgbClr val="001D4D"/>
              </a:buClr>
              <a:buFont typeface="Noto Sans Symbols"/>
              <a:buNone/>
              <a:defRPr sz="2000" b="0" i="0" u="none" strike="noStrike" cap="none">
                <a:solidFill>
                  <a:srgbClr val="001D4D"/>
                </a:solidFill>
                <a:latin typeface="Trebuchet MS"/>
                <a:ea typeface="Trebuchet MS"/>
                <a:cs typeface="Trebuchet MS"/>
                <a:sym typeface="Trebuchet MS"/>
              </a:defRPr>
            </a:lvl1pPr>
            <a:lvl2pPr marL="457200" marR="0" lvl="1" indent="0" algn="l" rtl="0">
              <a:spcBef>
                <a:spcPts val="600"/>
              </a:spcBef>
              <a:spcAft>
                <a:spcPts val="0"/>
              </a:spcAft>
              <a:buClr>
                <a:srgbClr val="888888"/>
              </a:buClr>
              <a:buFont typeface="Noto Sans Symbols"/>
              <a:buNone/>
              <a:defRPr sz="1800" b="0" i="0" u="none" strike="noStrike" cap="none">
                <a:solidFill>
                  <a:srgbClr val="888888"/>
                </a:solidFill>
                <a:latin typeface="Trebuchet MS"/>
                <a:ea typeface="Trebuchet MS"/>
                <a:cs typeface="Trebuchet MS"/>
                <a:sym typeface="Trebuchet MS"/>
              </a:defRPr>
            </a:lvl2pPr>
            <a:lvl3pPr marL="914400" marR="0" lvl="2" indent="0" algn="l" rtl="0">
              <a:spcBef>
                <a:spcPts val="600"/>
              </a:spcBef>
              <a:spcAft>
                <a:spcPts val="0"/>
              </a:spcAft>
              <a:buClr>
                <a:srgbClr val="888888"/>
              </a:buClr>
              <a:buFont typeface="Noto Sans Symbols"/>
              <a:buNone/>
              <a:defRPr sz="1600" b="0" i="0" u="none" strike="noStrike" cap="none">
                <a:solidFill>
                  <a:srgbClr val="888888"/>
                </a:solidFill>
                <a:latin typeface="Trebuchet MS"/>
                <a:ea typeface="Trebuchet MS"/>
                <a:cs typeface="Trebuchet MS"/>
                <a:sym typeface="Trebuchet MS"/>
              </a:defRPr>
            </a:lvl3pPr>
            <a:lvl4pPr marL="1371600" marR="0" lvl="3" indent="0" algn="l" rtl="0">
              <a:spcBef>
                <a:spcPts val="600"/>
              </a:spcBef>
              <a:spcAft>
                <a:spcPts val="0"/>
              </a:spcAft>
              <a:buClr>
                <a:srgbClr val="888888"/>
              </a:buClr>
              <a:buFont typeface="Noto Sans Symbols"/>
              <a:buNone/>
              <a:defRPr sz="1400" b="0" i="0" u="none" strike="noStrike" cap="none">
                <a:solidFill>
                  <a:srgbClr val="888888"/>
                </a:solidFill>
                <a:latin typeface="Trebuchet MS"/>
                <a:ea typeface="Trebuchet MS"/>
                <a:cs typeface="Trebuchet MS"/>
                <a:sym typeface="Trebuchet MS"/>
              </a:defRPr>
            </a:lvl4pPr>
            <a:lvl5pPr marL="1828800" marR="0" lvl="4" indent="0" algn="l" rtl="0">
              <a:spcBef>
                <a:spcPts val="600"/>
              </a:spcBef>
              <a:spcAft>
                <a:spcPts val="0"/>
              </a:spcAft>
              <a:buClr>
                <a:srgbClr val="888888"/>
              </a:buClr>
              <a:buFont typeface="Noto Sans Symbols"/>
              <a:buNone/>
              <a:defRPr sz="1400" b="0" i="0" u="none" strike="noStrike" cap="none">
                <a:solidFill>
                  <a:srgbClr val="888888"/>
                </a:solidFill>
                <a:latin typeface="Trebuchet MS"/>
                <a:ea typeface="Trebuchet MS"/>
                <a:cs typeface="Trebuchet MS"/>
                <a:sym typeface="Trebuchet MS"/>
              </a:defRPr>
            </a:lvl5pPr>
            <a:lvl6pPr marL="2286000" marR="0" lvl="5" indent="0" algn="l" rtl="0">
              <a:spcBef>
                <a:spcPts val="280"/>
              </a:spcBef>
              <a:buClr>
                <a:srgbClr val="888888"/>
              </a:buClr>
              <a:buFont typeface="Arial"/>
              <a:buNone/>
              <a:defRPr sz="1400" b="0" i="0" u="none" strike="noStrike" cap="none">
                <a:solidFill>
                  <a:srgbClr val="888888"/>
                </a:solidFill>
                <a:latin typeface="Trebuchet MS"/>
                <a:ea typeface="Trebuchet MS"/>
                <a:cs typeface="Trebuchet MS"/>
                <a:sym typeface="Trebuchet MS"/>
              </a:defRPr>
            </a:lvl6pPr>
            <a:lvl7pPr marL="2743200" marR="0" lvl="6" indent="0" algn="l" rtl="0">
              <a:spcBef>
                <a:spcPts val="280"/>
              </a:spcBef>
              <a:buClr>
                <a:srgbClr val="888888"/>
              </a:buClr>
              <a:buFont typeface="Arial"/>
              <a:buNone/>
              <a:defRPr sz="1400" b="0" i="0" u="none" strike="noStrike" cap="none">
                <a:solidFill>
                  <a:srgbClr val="888888"/>
                </a:solidFill>
                <a:latin typeface="Trebuchet MS"/>
                <a:ea typeface="Trebuchet MS"/>
                <a:cs typeface="Trebuchet MS"/>
                <a:sym typeface="Trebuchet MS"/>
              </a:defRPr>
            </a:lvl7pPr>
            <a:lvl8pPr marL="3200400" marR="0" lvl="7" indent="0" algn="l" rtl="0">
              <a:spcBef>
                <a:spcPts val="280"/>
              </a:spcBef>
              <a:buClr>
                <a:srgbClr val="888888"/>
              </a:buClr>
              <a:buFont typeface="Arial"/>
              <a:buNone/>
              <a:defRPr sz="1400" b="0" i="0" u="none" strike="noStrike" cap="none">
                <a:solidFill>
                  <a:srgbClr val="888888"/>
                </a:solidFill>
                <a:latin typeface="Trebuchet MS"/>
                <a:ea typeface="Trebuchet MS"/>
                <a:cs typeface="Trebuchet MS"/>
                <a:sym typeface="Trebuchet MS"/>
              </a:defRPr>
            </a:lvl8pPr>
            <a:lvl9pPr marL="3657600" marR="0" lvl="8" indent="0" algn="l" rtl="0">
              <a:spcBef>
                <a:spcPts val="280"/>
              </a:spcBef>
              <a:buClr>
                <a:srgbClr val="888888"/>
              </a:buClr>
              <a:buFont typeface="Arial"/>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35" name="Shape 35"/>
          <p:cNvSpPr txBox="1">
            <a:spLocks noGrp="1"/>
          </p:cNvSpPr>
          <p:nvPr>
            <p:ph type="dt" idx="10"/>
          </p:nvPr>
        </p:nvSpPr>
        <p:spPr>
          <a:xfrm>
            <a:off x="381000" y="6288087"/>
            <a:ext cx="1887538"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ftr" idx="11"/>
          </p:nvPr>
        </p:nvSpPr>
        <p:spPr>
          <a:xfrm>
            <a:off x="3305175" y="6288087"/>
            <a:ext cx="5238750" cy="365125"/>
          </a:xfrm>
          <a:prstGeom prst="rect">
            <a:avLst/>
          </a:prstGeom>
          <a:noFill/>
          <a:ln>
            <a:noFill/>
          </a:ln>
        </p:spPr>
        <p:txBody>
          <a:bodyPr lIns="91425" tIns="91425" rIns="91425" bIns="91425" anchor="ctr" anchorCtr="0"/>
          <a:lstStyle>
            <a:lvl1pPr marL="0" marR="0" lvl="0" indent="0" algn="r"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7" name="Shape 37"/>
          <p:cNvSpPr txBox="1">
            <a:spLocks noGrp="1"/>
          </p:cNvSpPr>
          <p:nvPr>
            <p:ph type="sldNum" idx="12"/>
          </p:nvPr>
        </p:nvSpPr>
        <p:spPr>
          <a:xfrm>
            <a:off x="8404225" y="219075"/>
            <a:ext cx="493713"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2"/>
                </a:solidFill>
                <a:latin typeface="Trebuchet MS"/>
                <a:ea typeface="Trebuchet MS"/>
                <a:cs typeface="Trebuchet MS"/>
                <a:sym typeface="Trebuchet MS"/>
              </a:rPr>
              <a:t>‹#›</a:t>
            </a:fld>
            <a:endParaRPr lang="en-US" sz="1200" b="0" i="0" u="none" strike="noStrike" cap="none">
              <a:solidFill>
                <a:schemeClr val="dk2"/>
              </a:solidFill>
              <a:latin typeface="Trebuchet MS"/>
              <a:ea typeface="Trebuchet MS"/>
              <a:cs typeface="Trebuchet MS"/>
              <a:sym typeface="Trebuchet M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8"/>
        <p:cNvGrpSpPr/>
        <p:nvPr/>
      </p:nvGrpSpPr>
      <p:grpSpPr>
        <a:xfrm>
          <a:off x="0" y="0"/>
          <a:ext cx="0" cy="0"/>
          <a:chOff x="0" y="0"/>
          <a:chExt cx="0" cy="0"/>
        </a:xfrm>
      </p:grpSpPr>
      <p:pic>
        <p:nvPicPr>
          <p:cNvPr id="39" name="Shape 39" descr="Overlay-ContentSlides.png"/>
          <p:cNvPicPr preferRelativeResize="0"/>
          <p:nvPr/>
        </p:nvPicPr>
        <p:blipFill rotWithShape="1">
          <a:blip r:embed="rId2">
            <a:alphaModFix/>
          </a:blip>
          <a:srcRect/>
          <a:stretch/>
        </p:blipFill>
        <p:spPr>
          <a:xfrm>
            <a:off x="150813" y="187325"/>
            <a:ext cx="8828086" cy="6481762"/>
          </a:xfrm>
          <a:prstGeom prst="rect">
            <a:avLst/>
          </a:prstGeom>
          <a:noFill/>
          <a:ln>
            <a:noFill/>
          </a:ln>
        </p:spPr>
      </p:pic>
      <p:sp>
        <p:nvSpPr>
          <p:cNvPr id="40" name="Shape 40"/>
          <p:cNvSpPr txBox="1">
            <a:spLocks noGrp="1"/>
          </p:cNvSpPr>
          <p:nvPr>
            <p:ph type="title"/>
          </p:nvPr>
        </p:nvSpPr>
        <p:spPr>
          <a:xfrm>
            <a:off x="779462" y="381000"/>
            <a:ext cx="7583486" cy="1044575"/>
          </a:xfrm>
          <a:prstGeom prst="rect">
            <a:avLst/>
          </a:prstGeom>
          <a:noFill/>
          <a:ln>
            <a:noFill/>
          </a:ln>
        </p:spPr>
        <p:txBody>
          <a:bodyPr lIns="91425" tIns="91425" rIns="91425" bIns="91425" anchor="b" anchorCtr="0"/>
          <a:lstStyle>
            <a:lvl1pPr marL="0" marR="0" lvl="0"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1pPr>
            <a:lvl2pPr marL="0" marR="0" lvl="1"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2pPr>
            <a:lvl3pPr marL="0" marR="0" lvl="2"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3pPr>
            <a:lvl4pPr marL="0" marR="0" lvl="3"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4pPr>
            <a:lvl5pPr marL="0" marR="0" lvl="4"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5pPr>
            <a:lvl6pPr marL="457200" marR="0" lvl="5"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6pPr>
            <a:lvl7pPr marL="914400" marR="0" lvl="6"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7pPr>
            <a:lvl8pPr marL="1371600" marR="0" lvl="7"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8pPr>
            <a:lvl9pPr marL="1828800" marR="0" lvl="8"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9pPr>
          </a:lstStyle>
          <a:p>
            <a:endParaRPr/>
          </a:p>
        </p:txBody>
      </p:sp>
      <p:sp>
        <p:nvSpPr>
          <p:cNvPr id="41" name="Shape 41"/>
          <p:cNvSpPr txBox="1">
            <a:spLocks noGrp="1"/>
          </p:cNvSpPr>
          <p:nvPr>
            <p:ph type="body" idx="1"/>
          </p:nvPr>
        </p:nvSpPr>
        <p:spPr>
          <a:xfrm>
            <a:off x="779462" y="1828800"/>
            <a:ext cx="3657600" cy="4219575"/>
          </a:xfrm>
          <a:prstGeom prst="rect">
            <a:avLst/>
          </a:prstGeom>
          <a:noFill/>
          <a:ln>
            <a:noFill/>
          </a:ln>
        </p:spPr>
        <p:txBody>
          <a:bodyPr lIns="91425" tIns="91425" rIns="91425" bIns="91425" anchor="t" anchorCtr="0"/>
          <a:lstStyle>
            <a:lvl1pPr marL="282575" marR="0" lvl="0" indent="-155575" algn="l" rtl="0">
              <a:spcBef>
                <a:spcPts val="2000"/>
              </a:spcBef>
              <a:spcAft>
                <a:spcPts val="0"/>
              </a:spcAft>
              <a:buClr>
                <a:srgbClr val="001D4D"/>
              </a:buClr>
              <a:buSzPct val="100000"/>
              <a:buFont typeface="Noto Sans Symbols"/>
              <a:buChar char="●"/>
              <a:defRPr sz="2000" b="0" i="0" u="none" strike="noStrike" cap="none">
                <a:solidFill>
                  <a:srgbClr val="001D4D"/>
                </a:solidFill>
                <a:latin typeface="Trebuchet MS"/>
                <a:ea typeface="Trebuchet MS"/>
                <a:cs typeface="Trebuchet MS"/>
                <a:sym typeface="Trebuchet MS"/>
              </a:defRPr>
            </a:lvl1pPr>
            <a:lvl2pPr marL="577850" marR="0" lvl="1" indent="-18415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2pPr>
            <a:lvl3pPr marL="860425" marR="0" lvl="2" indent="-17462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3pPr>
            <a:lvl4pPr marL="1143000" marR="0" lvl="3" indent="-17780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4pPr>
            <a:lvl5pPr marL="1425575" marR="0" lvl="4" indent="-16827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42" name="Shape 42"/>
          <p:cNvSpPr txBox="1">
            <a:spLocks noGrp="1"/>
          </p:cNvSpPr>
          <p:nvPr>
            <p:ph type="body" idx="2"/>
          </p:nvPr>
        </p:nvSpPr>
        <p:spPr>
          <a:xfrm>
            <a:off x="4688541" y="1828800"/>
            <a:ext cx="3657600" cy="4219575"/>
          </a:xfrm>
          <a:prstGeom prst="rect">
            <a:avLst/>
          </a:prstGeom>
          <a:noFill/>
          <a:ln>
            <a:noFill/>
          </a:ln>
        </p:spPr>
        <p:txBody>
          <a:bodyPr lIns="91425" tIns="91425" rIns="91425" bIns="91425" anchor="t" anchorCtr="0"/>
          <a:lstStyle>
            <a:lvl1pPr marL="282575" marR="0" lvl="0" indent="-155575" algn="l" rtl="0">
              <a:spcBef>
                <a:spcPts val="2000"/>
              </a:spcBef>
              <a:spcAft>
                <a:spcPts val="0"/>
              </a:spcAft>
              <a:buClr>
                <a:srgbClr val="001D4D"/>
              </a:buClr>
              <a:buSzPct val="100000"/>
              <a:buFont typeface="Noto Sans Symbols"/>
              <a:buChar char="●"/>
              <a:defRPr sz="2000" b="0" i="0" u="none" strike="noStrike" cap="none">
                <a:solidFill>
                  <a:srgbClr val="001D4D"/>
                </a:solidFill>
                <a:latin typeface="Trebuchet MS"/>
                <a:ea typeface="Trebuchet MS"/>
                <a:cs typeface="Trebuchet MS"/>
                <a:sym typeface="Trebuchet MS"/>
              </a:defRPr>
            </a:lvl1pPr>
            <a:lvl2pPr marL="577850" marR="0" lvl="1" indent="-18415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2pPr>
            <a:lvl3pPr marL="860425" marR="0" lvl="2" indent="-17462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3pPr>
            <a:lvl4pPr marL="1143000" marR="0" lvl="3" indent="-17780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4pPr>
            <a:lvl5pPr marL="1425575" marR="0" lvl="4" indent="-16827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43" name="Shape 43"/>
          <p:cNvSpPr txBox="1">
            <a:spLocks noGrp="1"/>
          </p:cNvSpPr>
          <p:nvPr>
            <p:ph type="dt" idx="10"/>
          </p:nvPr>
        </p:nvSpPr>
        <p:spPr>
          <a:xfrm>
            <a:off x="381000" y="6288087"/>
            <a:ext cx="1887538"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ftr" idx="11"/>
          </p:nvPr>
        </p:nvSpPr>
        <p:spPr>
          <a:xfrm>
            <a:off x="3305175" y="6288087"/>
            <a:ext cx="5238750" cy="365125"/>
          </a:xfrm>
          <a:prstGeom prst="rect">
            <a:avLst/>
          </a:prstGeom>
          <a:noFill/>
          <a:ln>
            <a:noFill/>
          </a:ln>
        </p:spPr>
        <p:txBody>
          <a:bodyPr lIns="91425" tIns="91425" rIns="91425" bIns="91425" anchor="ctr" anchorCtr="0"/>
          <a:lstStyle>
            <a:lvl1pPr marL="0" marR="0" lvl="0" indent="0" algn="r"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5" name="Shape 45"/>
          <p:cNvSpPr txBox="1">
            <a:spLocks noGrp="1"/>
          </p:cNvSpPr>
          <p:nvPr>
            <p:ph type="sldNum" idx="12"/>
          </p:nvPr>
        </p:nvSpPr>
        <p:spPr>
          <a:xfrm>
            <a:off x="8404225" y="219075"/>
            <a:ext cx="493713"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2"/>
                </a:solidFill>
                <a:latin typeface="Trebuchet MS"/>
                <a:ea typeface="Trebuchet MS"/>
                <a:cs typeface="Trebuchet MS"/>
                <a:sym typeface="Trebuchet MS"/>
              </a:rPr>
              <a:t>‹#›</a:t>
            </a:fld>
            <a:endParaRPr lang="en-US" sz="1200" b="0" i="0" u="none" strike="noStrike" cap="none">
              <a:solidFill>
                <a:schemeClr val="dk2"/>
              </a:solidFill>
              <a:latin typeface="Trebuchet MS"/>
              <a:ea typeface="Trebuchet MS"/>
              <a:cs typeface="Trebuchet MS"/>
              <a:sym typeface="Trebuchet M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6"/>
        <p:cNvGrpSpPr/>
        <p:nvPr/>
      </p:nvGrpSpPr>
      <p:grpSpPr>
        <a:xfrm>
          <a:off x="0" y="0"/>
          <a:ext cx="0" cy="0"/>
          <a:chOff x="0" y="0"/>
          <a:chExt cx="0" cy="0"/>
        </a:xfrm>
      </p:grpSpPr>
      <p:pic>
        <p:nvPicPr>
          <p:cNvPr id="47" name="Shape 47" descr="Overlay-ContentSlides.png"/>
          <p:cNvPicPr preferRelativeResize="0"/>
          <p:nvPr/>
        </p:nvPicPr>
        <p:blipFill rotWithShape="1">
          <a:blip r:embed="rId2">
            <a:alphaModFix/>
          </a:blip>
          <a:srcRect/>
          <a:stretch/>
        </p:blipFill>
        <p:spPr>
          <a:xfrm>
            <a:off x="150813" y="187325"/>
            <a:ext cx="8828086" cy="6481762"/>
          </a:xfrm>
          <a:prstGeom prst="rect">
            <a:avLst/>
          </a:prstGeom>
          <a:noFill/>
          <a:ln>
            <a:noFill/>
          </a:ln>
        </p:spPr>
      </p:pic>
      <p:cxnSp>
        <p:nvCxnSpPr>
          <p:cNvPr id="48" name="Shape 48"/>
          <p:cNvCxnSpPr/>
          <p:nvPr/>
        </p:nvCxnSpPr>
        <p:spPr>
          <a:xfrm>
            <a:off x="874712" y="2286000"/>
            <a:ext cx="3562350" cy="1587"/>
          </a:xfrm>
          <a:prstGeom prst="straightConnector1">
            <a:avLst/>
          </a:prstGeom>
          <a:noFill/>
          <a:ln w="19050" cap="flat" cmpd="sng">
            <a:solidFill>
              <a:schemeClr val="lt1"/>
            </a:solidFill>
            <a:prstDash val="solid"/>
            <a:round/>
            <a:headEnd type="none" w="med" len="med"/>
            <a:tailEnd type="none" w="med" len="med"/>
          </a:ln>
        </p:spPr>
      </p:cxnSp>
      <p:cxnSp>
        <p:nvCxnSpPr>
          <p:cNvPr id="49" name="Shape 49"/>
          <p:cNvCxnSpPr/>
          <p:nvPr/>
        </p:nvCxnSpPr>
        <p:spPr>
          <a:xfrm>
            <a:off x="4816475" y="2286000"/>
            <a:ext cx="3565525" cy="1587"/>
          </a:xfrm>
          <a:prstGeom prst="straightConnector1">
            <a:avLst/>
          </a:prstGeom>
          <a:noFill/>
          <a:ln w="19050" cap="flat" cmpd="sng">
            <a:solidFill>
              <a:schemeClr val="lt1"/>
            </a:solidFill>
            <a:prstDash val="solid"/>
            <a:round/>
            <a:headEnd type="none" w="med" len="med"/>
            <a:tailEnd type="none" w="med" len="med"/>
          </a:ln>
        </p:spPr>
      </p:cxnSp>
      <p:cxnSp>
        <p:nvCxnSpPr>
          <p:cNvPr id="50" name="Shape 50"/>
          <p:cNvCxnSpPr/>
          <p:nvPr/>
        </p:nvCxnSpPr>
        <p:spPr>
          <a:xfrm>
            <a:off x="874712" y="2286000"/>
            <a:ext cx="3562350" cy="1587"/>
          </a:xfrm>
          <a:prstGeom prst="straightConnector1">
            <a:avLst/>
          </a:prstGeom>
          <a:noFill/>
          <a:ln w="19050" cap="flat" cmpd="sng">
            <a:solidFill>
              <a:schemeClr val="lt1"/>
            </a:solidFill>
            <a:prstDash val="solid"/>
            <a:round/>
            <a:headEnd type="none" w="med" len="med"/>
            <a:tailEnd type="none" w="med" len="med"/>
          </a:ln>
        </p:spPr>
      </p:cxnSp>
      <p:cxnSp>
        <p:nvCxnSpPr>
          <p:cNvPr id="51" name="Shape 51"/>
          <p:cNvCxnSpPr/>
          <p:nvPr/>
        </p:nvCxnSpPr>
        <p:spPr>
          <a:xfrm>
            <a:off x="4816475" y="2286000"/>
            <a:ext cx="3565525" cy="1587"/>
          </a:xfrm>
          <a:prstGeom prst="straightConnector1">
            <a:avLst/>
          </a:prstGeom>
          <a:noFill/>
          <a:ln w="19050" cap="flat" cmpd="sng">
            <a:solidFill>
              <a:schemeClr val="lt1"/>
            </a:solidFill>
            <a:prstDash val="solid"/>
            <a:round/>
            <a:headEnd type="none" w="med" len="med"/>
            <a:tailEnd type="none" w="med" len="med"/>
          </a:ln>
        </p:spPr>
      </p:cxnSp>
      <p:sp>
        <p:nvSpPr>
          <p:cNvPr id="52" name="Shape 52"/>
          <p:cNvSpPr txBox="1">
            <a:spLocks noGrp="1"/>
          </p:cNvSpPr>
          <p:nvPr>
            <p:ph type="title"/>
          </p:nvPr>
        </p:nvSpPr>
        <p:spPr>
          <a:xfrm>
            <a:off x="779462" y="381000"/>
            <a:ext cx="7583486" cy="1044387"/>
          </a:xfrm>
          <a:prstGeom prst="rect">
            <a:avLst/>
          </a:prstGeom>
          <a:noFill/>
          <a:ln>
            <a:noFill/>
          </a:ln>
        </p:spPr>
        <p:txBody>
          <a:bodyPr lIns="91425" tIns="91425" rIns="91425" bIns="91425" anchor="b" anchorCtr="0"/>
          <a:lstStyle>
            <a:lvl1pPr marL="0" marR="0" lvl="0"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1pPr>
            <a:lvl2pPr marL="0" marR="0" lvl="1"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2pPr>
            <a:lvl3pPr marL="0" marR="0" lvl="2"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3pPr>
            <a:lvl4pPr marL="0" marR="0" lvl="3"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4pPr>
            <a:lvl5pPr marL="0" marR="0" lvl="4"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5pPr>
            <a:lvl6pPr marL="457200" marR="0" lvl="5"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6pPr>
            <a:lvl7pPr marL="914400" marR="0" lvl="6"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7pPr>
            <a:lvl8pPr marL="1371600" marR="0" lvl="7"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8pPr>
            <a:lvl9pPr marL="1828800" marR="0" lvl="8"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9pPr>
          </a:lstStyle>
          <a:p>
            <a:endParaRPr/>
          </a:p>
        </p:txBody>
      </p:sp>
      <p:sp>
        <p:nvSpPr>
          <p:cNvPr id="53" name="Shape 53"/>
          <p:cNvSpPr txBox="1">
            <a:spLocks noGrp="1"/>
          </p:cNvSpPr>
          <p:nvPr>
            <p:ph type="body" idx="1"/>
          </p:nvPr>
        </p:nvSpPr>
        <p:spPr>
          <a:xfrm>
            <a:off x="779462" y="1438834"/>
            <a:ext cx="3657600" cy="789828"/>
          </a:xfrm>
          <a:prstGeom prst="rect">
            <a:avLst/>
          </a:prstGeom>
          <a:noFill/>
          <a:ln>
            <a:noFill/>
          </a:ln>
        </p:spPr>
        <p:txBody>
          <a:bodyPr lIns="91425" tIns="91425" rIns="91425" bIns="91425" anchor="b" anchorCtr="0"/>
          <a:lstStyle>
            <a:lvl1pPr marL="0" marR="0" lvl="0" indent="0" algn="ctr" rtl="0">
              <a:lnSpc>
                <a:spcPct val="107142"/>
              </a:lnSpc>
              <a:spcBef>
                <a:spcPts val="0"/>
              </a:spcBef>
              <a:spcAft>
                <a:spcPts val="0"/>
              </a:spcAft>
              <a:buClr>
                <a:srgbClr val="001D4D"/>
              </a:buClr>
              <a:buFont typeface="Noto Sans Symbols"/>
              <a:buNone/>
              <a:defRPr sz="2800" b="0" i="0" u="none" strike="noStrike" cap="none">
                <a:solidFill>
                  <a:srgbClr val="001D4D"/>
                </a:solidFill>
                <a:latin typeface="Trebuchet MS"/>
                <a:ea typeface="Trebuchet MS"/>
                <a:cs typeface="Trebuchet MS"/>
                <a:sym typeface="Trebuchet MS"/>
              </a:defRPr>
            </a:lvl1pPr>
            <a:lvl2pPr marL="457200" marR="0" lvl="1" indent="0" algn="l" rtl="0">
              <a:spcBef>
                <a:spcPts val="600"/>
              </a:spcBef>
              <a:spcAft>
                <a:spcPts val="0"/>
              </a:spcAft>
              <a:buClr>
                <a:srgbClr val="001D4D"/>
              </a:buClr>
              <a:buFont typeface="Noto Sans Symbols"/>
              <a:buNone/>
              <a:defRPr sz="2000" b="1" i="0" u="none" strike="noStrike" cap="none">
                <a:solidFill>
                  <a:srgbClr val="001D4D"/>
                </a:solidFill>
                <a:latin typeface="Trebuchet MS"/>
                <a:ea typeface="Trebuchet MS"/>
                <a:cs typeface="Trebuchet MS"/>
                <a:sym typeface="Trebuchet MS"/>
              </a:defRPr>
            </a:lvl2pPr>
            <a:lvl3pPr marL="914400" marR="0" lvl="2" indent="0" algn="l" rtl="0">
              <a:spcBef>
                <a:spcPts val="600"/>
              </a:spcBef>
              <a:spcAft>
                <a:spcPts val="0"/>
              </a:spcAft>
              <a:buClr>
                <a:srgbClr val="001D4D"/>
              </a:buClr>
              <a:buFont typeface="Noto Sans Symbols"/>
              <a:buNone/>
              <a:defRPr sz="1800" b="1" i="0" u="none" strike="noStrike" cap="none">
                <a:solidFill>
                  <a:srgbClr val="001D4D"/>
                </a:solidFill>
                <a:latin typeface="Trebuchet MS"/>
                <a:ea typeface="Trebuchet MS"/>
                <a:cs typeface="Trebuchet MS"/>
                <a:sym typeface="Trebuchet MS"/>
              </a:defRPr>
            </a:lvl3pPr>
            <a:lvl4pPr marL="1371600" marR="0" lvl="3" indent="0" algn="l" rtl="0">
              <a:spcBef>
                <a:spcPts val="600"/>
              </a:spcBef>
              <a:spcAft>
                <a:spcPts val="0"/>
              </a:spcAft>
              <a:buClr>
                <a:srgbClr val="001D4D"/>
              </a:buClr>
              <a:buFont typeface="Noto Sans Symbols"/>
              <a:buNone/>
              <a:defRPr sz="1600" b="1" i="0" u="none" strike="noStrike" cap="none">
                <a:solidFill>
                  <a:srgbClr val="001D4D"/>
                </a:solidFill>
                <a:latin typeface="Trebuchet MS"/>
                <a:ea typeface="Trebuchet MS"/>
                <a:cs typeface="Trebuchet MS"/>
                <a:sym typeface="Trebuchet MS"/>
              </a:defRPr>
            </a:lvl4pPr>
            <a:lvl5pPr marL="1828800" marR="0" lvl="4" indent="0" algn="l" rtl="0">
              <a:spcBef>
                <a:spcPts val="600"/>
              </a:spcBef>
              <a:spcAft>
                <a:spcPts val="0"/>
              </a:spcAft>
              <a:buClr>
                <a:srgbClr val="001D4D"/>
              </a:buClr>
              <a:buFont typeface="Noto Sans Symbols"/>
              <a:buNone/>
              <a:defRPr sz="1600" b="1" i="0" u="none" strike="noStrike" cap="none">
                <a:solidFill>
                  <a:srgbClr val="001D4D"/>
                </a:solidFill>
                <a:latin typeface="Trebuchet MS"/>
                <a:ea typeface="Trebuchet MS"/>
                <a:cs typeface="Trebuchet MS"/>
                <a:sym typeface="Trebuchet MS"/>
              </a:defRPr>
            </a:lvl5pPr>
            <a:lvl6pPr marL="2286000" marR="0" lvl="5" indent="0" algn="l" rtl="0">
              <a:spcBef>
                <a:spcPts val="320"/>
              </a:spcBef>
              <a:buClr>
                <a:schemeClr val="dk1"/>
              </a:buClr>
              <a:buFont typeface="Arial"/>
              <a:buNone/>
              <a:defRPr sz="1600" b="1" i="0" u="none" strike="noStrike" cap="none">
                <a:solidFill>
                  <a:schemeClr val="dk1"/>
                </a:solidFill>
                <a:latin typeface="Trebuchet MS"/>
                <a:ea typeface="Trebuchet MS"/>
                <a:cs typeface="Trebuchet MS"/>
                <a:sym typeface="Trebuchet MS"/>
              </a:defRPr>
            </a:lvl6pPr>
            <a:lvl7pPr marL="2743200" marR="0" lvl="6" indent="0" algn="l" rtl="0">
              <a:spcBef>
                <a:spcPts val="320"/>
              </a:spcBef>
              <a:buClr>
                <a:schemeClr val="dk1"/>
              </a:buClr>
              <a:buFont typeface="Arial"/>
              <a:buNone/>
              <a:defRPr sz="1600" b="1" i="0" u="none" strike="noStrike" cap="none">
                <a:solidFill>
                  <a:schemeClr val="dk1"/>
                </a:solidFill>
                <a:latin typeface="Trebuchet MS"/>
                <a:ea typeface="Trebuchet MS"/>
                <a:cs typeface="Trebuchet MS"/>
                <a:sym typeface="Trebuchet MS"/>
              </a:defRPr>
            </a:lvl7pPr>
            <a:lvl8pPr marL="3200400" marR="0" lvl="7" indent="0" algn="l" rtl="0">
              <a:spcBef>
                <a:spcPts val="320"/>
              </a:spcBef>
              <a:buClr>
                <a:schemeClr val="dk1"/>
              </a:buClr>
              <a:buFont typeface="Arial"/>
              <a:buNone/>
              <a:defRPr sz="1600" b="1" i="0" u="none" strike="noStrike" cap="none">
                <a:solidFill>
                  <a:schemeClr val="dk1"/>
                </a:solidFill>
                <a:latin typeface="Trebuchet MS"/>
                <a:ea typeface="Trebuchet MS"/>
                <a:cs typeface="Trebuchet MS"/>
                <a:sym typeface="Trebuchet MS"/>
              </a:defRPr>
            </a:lvl8pPr>
            <a:lvl9pPr marL="3657600" marR="0" lvl="8" indent="0" algn="l" rtl="0">
              <a:spcBef>
                <a:spcPts val="320"/>
              </a:spcBef>
              <a:buClr>
                <a:schemeClr val="dk1"/>
              </a:buClr>
              <a:buFont typeface="Arial"/>
              <a:buNone/>
              <a:defRPr sz="1600" b="1" i="0" u="none" strike="noStrike" cap="none">
                <a:solidFill>
                  <a:schemeClr val="dk1"/>
                </a:solidFill>
                <a:latin typeface="Trebuchet MS"/>
                <a:ea typeface="Trebuchet MS"/>
                <a:cs typeface="Trebuchet MS"/>
                <a:sym typeface="Trebuchet MS"/>
              </a:defRPr>
            </a:lvl9pPr>
          </a:lstStyle>
          <a:p>
            <a:endParaRPr/>
          </a:p>
        </p:txBody>
      </p:sp>
      <p:sp>
        <p:nvSpPr>
          <p:cNvPr id="54" name="Shape 54"/>
          <p:cNvSpPr txBox="1">
            <a:spLocks noGrp="1"/>
          </p:cNvSpPr>
          <p:nvPr>
            <p:ph type="body" idx="2"/>
          </p:nvPr>
        </p:nvSpPr>
        <p:spPr>
          <a:xfrm>
            <a:off x="779462" y="2362199"/>
            <a:ext cx="3657600" cy="3686174"/>
          </a:xfrm>
          <a:prstGeom prst="rect">
            <a:avLst/>
          </a:prstGeom>
          <a:noFill/>
          <a:ln>
            <a:noFill/>
          </a:ln>
        </p:spPr>
        <p:txBody>
          <a:bodyPr lIns="91425" tIns="91425" rIns="91425" bIns="91425" anchor="t" anchorCtr="0"/>
          <a:lstStyle>
            <a:lvl1pPr marL="282575" marR="0" lvl="0" indent="-155575" algn="l" rtl="0">
              <a:spcBef>
                <a:spcPts val="2000"/>
              </a:spcBef>
              <a:spcAft>
                <a:spcPts val="0"/>
              </a:spcAft>
              <a:buClr>
                <a:srgbClr val="001D4D"/>
              </a:buClr>
              <a:buSzPct val="100000"/>
              <a:buFont typeface="Noto Sans Symbols"/>
              <a:buChar char="●"/>
              <a:defRPr sz="2000" b="0" i="0" u="none" strike="noStrike" cap="none">
                <a:solidFill>
                  <a:srgbClr val="001D4D"/>
                </a:solidFill>
                <a:latin typeface="Trebuchet MS"/>
                <a:ea typeface="Trebuchet MS"/>
                <a:cs typeface="Trebuchet MS"/>
                <a:sym typeface="Trebuchet MS"/>
              </a:defRPr>
            </a:lvl1pPr>
            <a:lvl2pPr marL="577850" marR="0" lvl="1" indent="-18415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2pPr>
            <a:lvl3pPr marL="860425" marR="0" lvl="2" indent="-17462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3pPr>
            <a:lvl4pPr marL="1143000" marR="0" lvl="3" indent="-17780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4pPr>
            <a:lvl5pPr marL="1425575" marR="0" lvl="4" indent="-16827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Trebuchet MS"/>
                <a:ea typeface="Trebuchet MS"/>
                <a:cs typeface="Trebuchet MS"/>
                <a:sym typeface="Trebuchet MS"/>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Trebuchet MS"/>
                <a:ea typeface="Trebuchet MS"/>
                <a:cs typeface="Trebuchet MS"/>
                <a:sym typeface="Trebuchet MS"/>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Trebuchet MS"/>
                <a:ea typeface="Trebuchet MS"/>
                <a:cs typeface="Trebuchet MS"/>
                <a:sym typeface="Trebuchet MS"/>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Trebuchet MS"/>
                <a:ea typeface="Trebuchet MS"/>
                <a:cs typeface="Trebuchet MS"/>
                <a:sym typeface="Trebuchet MS"/>
              </a:defRPr>
            </a:lvl9pPr>
          </a:lstStyle>
          <a:p>
            <a:endParaRPr/>
          </a:p>
        </p:txBody>
      </p:sp>
      <p:sp>
        <p:nvSpPr>
          <p:cNvPr id="55" name="Shape 55"/>
          <p:cNvSpPr txBox="1">
            <a:spLocks noGrp="1"/>
          </p:cNvSpPr>
          <p:nvPr>
            <p:ph type="body" idx="3"/>
          </p:nvPr>
        </p:nvSpPr>
        <p:spPr>
          <a:xfrm>
            <a:off x="4705350" y="1438834"/>
            <a:ext cx="3657600" cy="789828"/>
          </a:xfrm>
          <a:prstGeom prst="rect">
            <a:avLst/>
          </a:prstGeom>
          <a:noFill/>
          <a:ln>
            <a:noFill/>
          </a:ln>
        </p:spPr>
        <p:txBody>
          <a:bodyPr lIns="91425" tIns="91425" rIns="91425" bIns="91425" anchor="b" anchorCtr="0"/>
          <a:lstStyle>
            <a:lvl1pPr marL="0" marR="0" lvl="0" indent="0" algn="ctr" rtl="0">
              <a:lnSpc>
                <a:spcPct val="107142"/>
              </a:lnSpc>
              <a:spcBef>
                <a:spcPts val="0"/>
              </a:spcBef>
              <a:spcAft>
                <a:spcPts val="0"/>
              </a:spcAft>
              <a:buClr>
                <a:srgbClr val="001D4D"/>
              </a:buClr>
              <a:buFont typeface="Noto Sans Symbols"/>
              <a:buNone/>
              <a:defRPr sz="2800" b="0" i="0" u="none" strike="noStrike" cap="none">
                <a:solidFill>
                  <a:srgbClr val="001D4D"/>
                </a:solidFill>
                <a:latin typeface="Trebuchet MS"/>
                <a:ea typeface="Trebuchet MS"/>
                <a:cs typeface="Trebuchet MS"/>
                <a:sym typeface="Trebuchet MS"/>
              </a:defRPr>
            </a:lvl1pPr>
            <a:lvl2pPr marL="457200" marR="0" lvl="1" indent="0" algn="l" rtl="0">
              <a:spcBef>
                <a:spcPts val="600"/>
              </a:spcBef>
              <a:spcAft>
                <a:spcPts val="0"/>
              </a:spcAft>
              <a:buClr>
                <a:srgbClr val="001D4D"/>
              </a:buClr>
              <a:buFont typeface="Noto Sans Symbols"/>
              <a:buNone/>
              <a:defRPr sz="2000" b="1" i="0" u="none" strike="noStrike" cap="none">
                <a:solidFill>
                  <a:srgbClr val="001D4D"/>
                </a:solidFill>
                <a:latin typeface="Trebuchet MS"/>
                <a:ea typeface="Trebuchet MS"/>
                <a:cs typeface="Trebuchet MS"/>
                <a:sym typeface="Trebuchet MS"/>
              </a:defRPr>
            </a:lvl2pPr>
            <a:lvl3pPr marL="914400" marR="0" lvl="2" indent="0" algn="l" rtl="0">
              <a:spcBef>
                <a:spcPts val="600"/>
              </a:spcBef>
              <a:spcAft>
                <a:spcPts val="0"/>
              </a:spcAft>
              <a:buClr>
                <a:srgbClr val="001D4D"/>
              </a:buClr>
              <a:buFont typeface="Noto Sans Symbols"/>
              <a:buNone/>
              <a:defRPr sz="1800" b="1" i="0" u="none" strike="noStrike" cap="none">
                <a:solidFill>
                  <a:srgbClr val="001D4D"/>
                </a:solidFill>
                <a:latin typeface="Trebuchet MS"/>
                <a:ea typeface="Trebuchet MS"/>
                <a:cs typeface="Trebuchet MS"/>
                <a:sym typeface="Trebuchet MS"/>
              </a:defRPr>
            </a:lvl3pPr>
            <a:lvl4pPr marL="1371600" marR="0" lvl="3" indent="0" algn="l" rtl="0">
              <a:spcBef>
                <a:spcPts val="600"/>
              </a:spcBef>
              <a:spcAft>
                <a:spcPts val="0"/>
              </a:spcAft>
              <a:buClr>
                <a:srgbClr val="001D4D"/>
              </a:buClr>
              <a:buFont typeface="Noto Sans Symbols"/>
              <a:buNone/>
              <a:defRPr sz="1600" b="1" i="0" u="none" strike="noStrike" cap="none">
                <a:solidFill>
                  <a:srgbClr val="001D4D"/>
                </a:solidFill>
                <a:latin typeface="Trebuchet MS"/>
                <a:ea typeface="Trebuchet MS"/>
                <a:cs typeface="Trebuchet MS"/>
                <a:sym typeface="Trebuchet MS"/>
              </a:defRPr>
            </a:lvl4pPr>
            <a:lvl5pPr marL="1828800" marR="0" lvl="4" indent="0" algn="l" rtl="0">
              <a:spcBef>
                <a:spcPts val="600"/>
              </a:spcBef>
              <a:spcAft>
                <a:spcPts val="0"/>
              </a:spcAft>
              <a:buClr>
                <a:srgbClr val="001D4D"/>
              </a:buClr>
              <a:buFont typeface="Noto Sans Symbols"/>
              <a:buNone/>
              <a:defRPr sz="1600" b="1" i="0" u="none" strike="noStrike" cap="none">
                <a:solidFill>
                  <a:srgbClr val="001D4D"/>
                </a:solidFill>
                <a:latin typeface="Trebuchet MS"/>
                <a:ea typeface="Trebuchet MS"/>
                <a:cs typeface="Trebuchet MS"/>
                <a:sym typeface="Trebuchet MS"/>
              </a:defRPr>
            </a:lvl5pPr>
            <a:lvl6pPr marL="2286000" marR="0" lvl="5" indent="0" algn="l" rtl="0">
              <a:spcBef>
                <a:spcPts val="320"/>
              </a:spcBef>
              <a:buClr>
                <a:schemeClr val="dk1"/>
              </a:buClr>
              <a:buFont typeface="Arial"/>
              <a:buNone/>
              <a:defRPr sz="1600" b="1" i="0" u="none" strike="noStrike" cap="none">
                <a:solidFill>
                  <a:schemeClr val="dk1"/>
                </a:solidFill>
                <a:latin typeface="Trebuchet MS"/>
                <a:ea typeface="Trebuchet MS"/>
                <a:cs typeface="Trebuchet MS"/>
                <a:sym typeface="Trebuchet MS"/>
              </a:defRPr>
            </a:lvl6pPr>
            <a:lvl7pPr marL="2743200" marR="0" lvl="6" indent="0" algn="l" rtl="0">
              <a:spcBef>
                <a:spcPts val="320"/>
              </a:spcBef>
              <a:buClr>
                <a:schemeClr val="dk1"/>
              </a:buClr>
              <a:buFont typeface="Arial"/>
              <a:buNone/>
              <a:defRPr sz="1600" b="1" i="0" u="none" strike="noStrike" cap="none">
                <a:solidFill>
                  <a:schemeClr val="dk1"/>
                </a:solidFill>
                <a:latin typeface="Trebuchet MS"/>
                <a:ea typeface="Trebuchet MS"/>
                <a:cs typeface="Trebuchet MS"/>
                <a:sym typeface="Trebuchet MS"/>
              </a:defRPr>
            </a:lvl7pPr>
            <a:lvl8pPr marL="3200400" marR="0" lvl="7" indent="0" algn="l" rtl="0">
              <a:spcBef>
                <a:spcPts val="320"/>
              </a:spcBef>
              <a:buClr>
                <a:schemeClr val="dk1"/>
              </a:buClr>
              <a:buFont typeface="Arial"/>
              <a:buNone/>
              <a:defRPr sz="1600" b="1" i="0" u="none" strike="noStrike" cap="none">
                <a:solidFill>
                  <a:schemeClr val="dk1"/>
                </a:solidFill>
                <a:latin typeface="Trebuchet MS"/>
                <a:ea typeface="Trebuchet MS"/>
                <a:cs typeface="Trebuchet MS"/>
                <a:sym typeface="Trebuchet MS"/>
              </a:defRPr>
            </a:lvl8pPr>
            <a:lvl9pPr marL="3657600" marR="0" lvl="8" indent="0" algn="l" rtl="0">
              <a:spcBef>
                <a:spcPts val="320"/>
              </a:spcBef>
              <a:buClr>
                <a:schemeClr val="dk1"/>
              </a:buClr>
              <a:buFont typeface="Arial"/>
              <a:buNone/>
              <a:defRPr sz="1600" b="1" i="0" u="none" strike="noStrike" cap="none">
                <a:solidFill>
                  <a:schemeClr val="dk1"/>
                </a:solidFill>
                <a:latin typeface="Trebuchet MS"/>
                <a:ea typeface="Trebuchet MS"/>
                <a:cs typeface="Trebuchet MS"/>
                <a:sym typeface="Trebuchet MS"/>
              </a:defRPr>
            </a:lvl9pPr>
          </a:lstStyle>
          <a:p>
            <a:endParaRPr/>
          </a:p>
        </p:txBody>
      </p:sp>
      <p:sp>
        <p:nvSpPr>
          <p:cNvPr id="56" name="Shape 56"/>
          <p:cNvSpPr txBox="1">
            <a:spLocks noGrp="1"/>
          </p:cNvSpPr>
          <p:nvPr>
            <p:ph type="body" idx="4"/>
          </p:nvPr>
        </p:nvSpPr>
        <p:spPr>
          <a:xfrm>
            <a:off x="4705350" y="2362199"/>
            <a:ext cx="3657600" cy="3686174"/>
          </a:xfrm>
          <a:prstGeom prst="rect">
            <a:avLst/>
          </a:prstGeom>
          <a:noFill/>
          <a:ln>
            <a:noFill/>
          </a:ln>
        </p:spPr>
        <p:txBody>
          <a:bodyPr lIns="91425" tIns="91425" rIns="91425" bIns="91425" anchor="t" anchorCtr="0"/>
          <a:lstStyle>
            <a:lvl1pPr marL="282575" marR="0" lvl="0" indent="-155575" algn="l" rtl="0">
              <a:spcBef>
                <a:spcPts val="2000"/>
              </a:spcBef>
              <a:spcAft>
                <a:spcPts val="0"/>
              </a:spcAft>
              <a:buClr>
                <a:srgbClr val="001D4D"/>
              </a:buClr>
              <a:buSzPct val="100000"/>
              <a:buFont typeface="Noto Sans Symbols"/>
              <a:buChar char="●"/>
              <a:defRPr sz="2000" b="0" i="0" u="none" strike="noStrike" cap="none">
                <a:solidFill>
                  <a:srgbClr val="001D4D"/>
                </a:solidFill>
                <a:latin typeface="Trebuchet MS"/>
                <a:ea typeface="Trebuchet MS"/>
                <a:cs typeface="Trebuchet MS"/>
                <a:sym typeface="Trebuchet MS"/>
              </a:defRPr>
            </a:lvl1pPr>
            <a:lvl2pPr marL="577850" marR="0" lvl="1" indent="-18415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2pPr>
            <a:lvl3pPr marL="860425" marR="0" lvl="2" indent="-17462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3pPr>
            <a:lvl4pPr marL="1143000" marR="0" lvl="3" indent="-17780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4pPr>
            <a:lvl5pPr marL="1425575" marR="0" lvl="4" indent="-16827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Trebuchet MS"/>
                <a:ea typeface="Trebuchet MS"/>
                <a:cs typeface="Trebuchet MS"/>
                <a:sym typeface="Trebuchet MS"/>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Trebuchet MS"/>
                <a:ea typeface="Trebuchet MS"/>
                <a:cs typeface="Trebuchet MS"/>
                <a:sym typeface="Trebuchet MS"/>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Trebuchet MS"/>
                <a:ea typeface="Trebuchet MS"/>
                <a:cs typeface="Trebuchet MS"/>
                <a:sym typeface="Trebuchet MS"/>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Trebuchet MS"/>
                <a:ea typeface="Trebuchet MS"/>
                <a:cs typeface="Trebuchet MS"/>
                <a:sym typeface="Trebuchet MS"/>
              </a:defRPr>
            </a:lvl9pPr>
          </a:lstStyle>
          <a:p>
            <a:endParaRPr/>
          </a:p>
        </p:txBody>
      </p:sp>
      <p:sp>
        <p:nvSpPr>
          <p:cNvPr id="57" name="Shape 57"/>
          <p:cNvSpPr txBox="1">
            <a:spLocks noGrp="1"/>
          </p:cNvSpPr>
          <p:nvPr>
            <p:ph type="dt" idx="10"/>
          </p:nvPr>
        </p:nvSpPr>
        <p:spPr>
          <a:xfrm>
            <a:off x="381000" y="6288087"/>
            <a:ext cx="1887538"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ftr" idx="11"/>
          </p:nvPr>
        </p:nvSpPr>
        <p:spPr>
          <a:xfrm>
            <a:off x="3305175" y="6288087"/>
            <a:ext cx="5238750" cy="365125"/>
          </a:xfrm>
          <a:prstGeom prst="rect">
            <a:avLst/>
          </a:prstGeom>
          <a:noFill/>
          <a:ln>
            <a:noFill/>
          </a:ln>
        </p:spPr>
        <p:txBody>
          <a:bodyPr lIns="91425" tIns="91425" rIns="91425" bIns="91425" anchor="ctr" anchorCtr="0"/>
          <a:lstStyle>
            <a:lvl1pPr marL="0" marR="0" lvl="0" indent="0" algn="r"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9" name="Shape 59"/>
          <p:cNvSpPr txBox="1">
            <a:spLocks noGrp="1"/>
          </p:cNvSpPr>
          <p:nvPr>
            <p:ph type="sldNum" idx="12"/>
          </p:nvPr>
        </p:nvSpPr>
        <p:spPr>
          <a:xfrm>
            <a:off x="8404225" y="219075"/>
            <a:ext cx="493713"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2"/>
                </a:solidFill>
                <a:latin typeface="Trebuchet MS"/>
                <a:ea typeface="Trebuchet MS"/>
                <a:cs typeface="Trebuchet MS"/>
                <a:sym typeface="Trebuchet MS"/>
              </a:rPr>
              <a:t>‹#›</a:t>
            </a:fld>
            <a:endParaRPr lang="en-US" sz="1200" b="0" i="0" u="none" strike="noStrike" cap="none">
              <a:solidFill>
                <a:schemeClr val="dk2"/>
              </a:solidFill>
              <a:latin typeface="Trebuchet MS"/>
              <a:ea typeface="Trebuchet MS"/>
              <a:cs typeface="Trebuchet MS"/>
              <a:sym typeface="Trebuchet M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2 Content, Top and Bottom">
    <p:spTree>
      <p:nvGrpSpPr>
        <p:cNvPr id="1" name="Shape 60"/>
        <p:cNvGrpSpPr/>
        <p:nvPr/>
      </p:nvGrpSpPr>
      <p:grpSpPr>
        <a:xfrm>
          <a:off x="0" y="0"/>
          <a:ext cx="0" cy="0"/>
          <a:chOff x="0" y="0"/>
          <a:chExt cx="0" cy="0"/>
        </a:xfrm>
      </p:grpSpPr>
      <p:pic>
        <p:nvPicPr>
          <p:cNvPr id="61" name="Shape 61" descr="Overlay-ContentSlides.png"/>
          <p:cNvPicPr preferRelativeResize="0"/>
          <p:nvPr/>
        </p:nvPicPr>
        <p:blipFill rotWithShape="1">
          <a:blip r:embed="rId2">
            <a:alphaModFix/>
          </a:blip>
          <a:srcRect/>
          <a:stretch/>
        </p:blipFill>
        <p:spPr>
          <a:xfrm>
            <a:off x="150813" y="187325"/>
            <a:ext cx="8828086" cy="6481762"/>
          </a:xfrm>
          <a:prstGeom prst="rect">
            <a:avLst/>
          </a:prstGeom>
          <a:noFill/>
          <a:ln>
            <a:noFill/>
          </a:ln>
        </p:spPr>
      </p:pic>
      <p:sp>
        <p:nvSpPr>
          <p:cNvPr id="62" name="Shape 62"/>
          <p:cNvSpPr txBox="1">
            <a:spLocks noGrp="1"/>
          </p:cNvSpPr>
          <p:nvPr>
            <p:ph type="title"/>
          </p:nvPr>
        </p:nvSpPr>
        <p:spPr>
          <a:xfrm>
            <a:off x="779462" y="381000"/>
            <a:ext cx="7583486" cy="1044575"/>
          </a:xfrm>
          <a:prstGeom prst="rect">
            <a:avLst/>
          </a:prstGeom>
          <a:noFill/>
          <a:ln>
            <a:noFill/>
          </a:ln>
        </p:spPr>
        <p:txBody>
          <a:bodyPr lIns="91425" tIns="91425" rIns="91425" bIns="91425" anchor="b" anchorCtr="0"/>
          <a:lstStyle>
            <a:lvl1pPr marL="0" marR="0" lvl="0"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1pPr>
            <a:lvl2pPr marL="0" marR="0" lvl="1"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2pPr>
            <a:lvl3pPr marL="0" marR="0" lvl="2"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3pPr>
            <a:lvl4pPr marL="0" marR="0" lvl="3"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4pPr>
            <a:lvl5pPr marL="0" marR="0" lvl="4"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5pPr>
            <a:lvl6pPr marL="457200" marR="0" lvl="5"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6pPr>
            <a:lvl7pPr marL="914400" marR="0" lvl="6"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7pPr>
            <a:lvl8pPr marL="1371600" marR="0" lvl="7"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8pPr>
            <a:lvl9pPr marL="1828800" marR="0" lvl="8"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9pPr>
          </a:lstStyle>
          <a:p>
            <a:endParaRPr/>
          </a:p>
        </p:txBody>
      </p:sp>
      <p:sp>
        <p:nvSpPr>
          <p:cNvPr id="63" name="Shape 63"/>
          <p:cNvSpPr txBox="1">
            <a:spLocks noGrp="1"/>
          </p:cNvSpPr>
          <p:nvPr>
            <p:ph type="body" idx="1"/>
          </p:nvPr>
        </p:nvSpPr>
        <p:spPr>
          <a:xfrm>
            <a:off x="779462" y="1828800"/>
            <a:ext cx="7585076" cy="2057400"/>
          </a:xfrm>
          <a:prstGeom prst="rect">
            <a:avLst/>
          </a:prstGeom>
          <a:noFill/>
          <a:ln>
            <a:noFill/>
          </a:ln>
        </p:spPr>
        <p:txBody>
          <a:bodyPr lIns="91425" tIns="91425" rIns="91425" bIns="91425" anchor="t" anchorCtr="0"/>
          <a:lstStyle>
            <a:lvl1pPr marL="282575" marR="0" lvl="0" indent="-155575" algn="l" rtl="0">
              <a:spcBef>
                <a:spcPts val="2000"/>
              </a:spcBef>
              <a:spcAft>
                <a:spcPts val="0"/>
              </a:spcAft>
              <a:buClr>
                <a:srgbClr val="001D4D"/>
              </a:buClr>
              <a:buSzPct val="100000"/>
              <a:buFont typeface="Noto Sans Symbols"/>
              <a:buChar char="●"/>
              <a:defRPr sz="2000" b="0" i="0" u="none" strike="noStrike" cap="none">
                <a:solidFill>
                  <a:srgbClr val="001D4D"/>
                </a:solidFill>
                <a:latin typeface="Trebuchet MS"/>
                <a:ea typeface="Trebuchet MS"/>
                <a:cs typeface="Trebuchet MS"/>
                <a:sym typeface="Trebuchet MS"/>
              </a:defRPr>
            </a:lvl1pPr>
            <a:lvl2pPr marL="577850" marR="0" lvl="1" indent="-18415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2pPr>
            <a:lvl3pPr marL="860425" marR="0" lvl="2" indent="-17462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3pPr>
            <a:lvl4pPr marL="1143000" marR="0" lvl="3" indent="-17780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4pPr>
            <a:lvl5pPr marL="1425575" marR="0" lvl="4" indent="-16827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64" name="Shape 64"/>
          <p:cNvSpPr txBox="1">
            <a:spLocks noGrp="1"/>
          </p:cNvSpPr>
          <p:nvPr>
            <p:ph type="body" idx="2"/>
          </p:nvPr>
        </p:nvSpPr>
        <p:spPr>
          <a:xfrm>
            <a:off x="779462" y="3991816"/>
            <a:ext cx="7585076" cy="2057400"/>
          </a:xfrm>
          <a:prstGeom prst="rect">
            <a:avLst/>
          </a:prstGeom>
          <a:noFill/>
          <a:ln>
            <a:noFill/>
          </a:ln>
        </p:spPr>
        <p:txBody>
          <a:bodyPr lIns="91425" tIns="91425" rIns="91425" bIns="91425" anchor="t" anchorCtr="0"/>
          <a:lstStyle>
            <a:lvl1pPr marL="282575" marR="0" lvl="0" indent="-155575" algn="l" rtl="0">
              <a:spcBef>
                <a:spcPts val="2000"/>
              </a:spcBef>
              <a:spcAft>
                <a:spcPts val="0"/>
              </a:spcAft>
              <a:buClr>
                <a:srgbClr val="001D4D"/>
              </a:buClr>
              <a:buSzPct val="100000"/>
              <a:buFont typeface="Noto Sans Symbols"/>
              <a:buChar char="●"/>
              <a:defRPr sz="2000" b="0" i="0" u="none" strike="noStrike" cap="none">
                <a:solidFill>
                  <a:srgbClr val="001D4D"/>
                </a:solidFill>
                <a:latin typeface="Trebuchet MS"/>
                <a:ea typeface="Trebuchet MS"/>
                <a:cs typeface="Trebuchet MS"/>
                <a:sym typeface="Trebuchet MS"/>
              </a:defRPr>
            </a:lvl1pPr>
            <a:lvl2pPr marL="577850" marR="0" lvl="1" indent="-18415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2pPr>
            <a:lvl3pPr marL="860425" marR="0" lvl="2" indent="-17462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3pPr>
            <a:lvl4pPr marL="1143000" marR="0" lvl="3" indent="-17780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4pPr>
            <a:lvl5pPr marL="1425575" marR="0" lvl="4" indent="-16827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65" name="Shape 65"/>
          <p:cNvSpPr txBox="1">
            <a:spLocks noGrp="1"/>
          </p:cNvSpPr>
          <p:nvPr>
            <p:ph type="dt" idx="10"/>
          </p:nvPr>
        </p:nvSpPr>
        <p:spPr>
          <a:xfrm>
            <a:off x="381000" y="6288087"/>
            <a:ext cx="1887538"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ftr" idx="11"/>
          </p:nvPr>
        </p:nvSpPr>
        <p:spPr>
          <a:xfrm>
            <a:off x="3305175" y="6288087"/>
            <a:ext cx="5238750" cy="365125"/>
          </a:xfrm>
          <a:prstGeom prst="rect">
            <a:avLst/>
          </a:prstGeom>
          <a:noFill/>
          <a:ln>
            <a:noFill/>
          </a:ln>
        </p:spPr>
        <p:txBody>
          <a:bodyPr lIns="91425" tIns="91425" rIns="91425" bIns="91425" anchor="ctr" anchorCtr="0"/>
          <a:lstStyle>
            <a:lvl1pPr marL="0" marR="0" lvl="0" indent="0" algn="r"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04225" y="219075"/>
            <a:ext cx="493713"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2"/>
                </a:solidFill>
                <a:latin typeface="Trebuchet MS"/>
                <a:ea typeface="Trebuchet MS"/>
                <a:cs typeface="Trebuchet MS"/>
                <a:sym typeface="Trebuchet MS"/>
              </a:rPr>
              <a:t>‹#›</a:t>
            </a:fld>
            <a:endParaRPr lang="en-US" sz="1200" b="0" i="0" u="none" strike="noStrike" cap="none">
              <a:solidFill>
                <a:schemeClr val="dk2"/>
              </a:solidFill>
              <a:latin typeface="Trebuchet MS"/>
              <a:ea typeface="Trebuchet MS"/>
              <a:cs typeface="Trebuchet MS"/>
              <a:sym typeface="Trebuchet M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3 Content">
    <p:spTree>
      <p:nvGrpSpPr>
        <p:cNvPr id="1" name="Shape 68"/>
        <p:cNvGrpSpPr/>
        <p:nvPr/>
      </p:nvGrpSpPr>
      <p:grpSpPr>
        <a:xfrm>
          <a:off x="0" y="0"/>
          <a:ext cx="0" cy="0"/>
          <a:chOff x="0" y="0"/>
          <a:chExt cx="0" cy="0"/>
        </a:xfrm>
      </p:grpSpPr>
      <p:pic>
        <p:nvPicPr>
          <p:cNvPr id="69" name="Shape 69" descr="Overlay-ContentSlides.png"/>
          <p:cNvPicPr preferRelativeResize="0"/>
          <p:nvPr/>
        </p:nvPicPr>
        <p:blipFill rotWithShape="1">
          <a:blip r:embed="rId2">
            <a:alphaModFix/>
          </a:blip>
          <a:srcRect/>
          <a:stretch/>
        </p:blipFill>
        <p:spPr>
          <a:xfrm>
            <a:off x="150813" y="187325"/>
            <a:ext cx="8828086" cy="6481762"/>
          </a:xfrm>
          <a:prstGeom prst="rect">
            <a:avLst/>
          </a:prstGeom>
          <a:noFill/>
          <a:ln>
            <a:noFill/>
          </a:ln>
        </p:spPr>
      </p:pic>
      <p:sp>
        <p:nvSpPr>
          <p:cNvPr id="70" name="Shape 70"/>
          <p:cNvSpPr txBox="1">
            <a:spLocks noGrp="1"/>
          </p:cNvSpPr>
          <p:nvPr>
            <p:ph type="title"/>
          </p:nvPr>
        </p:nvSpPr>
        <p:spPr>
          <a:xfrm>
            <a:off x="779462" y="381000"/>
            <a:ext cx="7583486" cy="1044575"/>
          </a:xfrm>
          <a:prstGeom prst="rect">
            <a:avLst/>
          </a:prstGeom>
          <a:noFill/>
          <a:ln>
            <a:noFill/>
          </a:ln>
        </p:spPr>
        <p:txBody>
          <a:bodyPr lIns="91425" tIns="91425" rIns="91425" bIns="91425" anchor="b" anchorCtr="0"/>
          <a:lstStyle>
            <a:lvl1pPr marL="0" marR="0" lvl="0"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1pPr>
            <a:lvl2pPr marL="0" marR="0" lvl="1"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2pPr>
            <a:lvl3pPr marL="0" marR="0" lvl="2"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3pPr>
            <a:lvl4pPr marL="0" marR="0" lvl="3"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4pPr>
            <a:lvl5pPr marL="0" marR="0" lvl="4"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5pPr>
            <a:lvl6pPr marL="457200" marR="0" lvl="5"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6pPr>
            <a:lvl7pPr marL="914400" marR="0" lvl="6"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7pPr>
            <a:lvl8pPr marL="1371600" marR="0" lvl="7"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8pPr>
            <a:lvl9pPr marL="1828800" marR="0" lvl="8"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9pPr>
          </a:lstStyle>
          <a:p>
            <a:endParaRPr/>
          </a:p>
        </p:txBody>
      </p:sp>
      <p:sp>
        <p:nvSpPr>
          <p:cNvPr id="71" name="Shape 71"/>
          <p:cNvSpPr txBox="1">
            <a:spLocks noGrp="1"/>
          </p:cNvSpPr>
          <p:nvPr>
            <p:ph type="body" idx="1"/>
          </p:nvPr>
        </p:nvSpPr>
        <p:spPr>
          <a:xfrm>
            <a:off x="4710953" y="1828800"/>
            <a:ext cx="3657600" cy="2057400"/>
          </a:xfrm>
          <a:prstGeom prst="rect">
            <a:avLst/>
          </a:prstGeom>
          <a:noFill/>
          <a:ln>
            <a:noFill/>
          </a:ln>
        </p:spPr>
        <p:txBody>
          <a:bodyPr lIns="91425" tIns="91425" rIns="91425" bIns="91425" anchor="t" anchorCtr="0"/>
          <a:lstStyle>
            <a:lvl1pPr marL="282575" marR="0" lvl="0" indent="-155575" algn="l" rtl="0">
              <a:spcBef>
                <a:spcPts val="2000"/>
              </a:spcBef>
              <a:spcAft>
                <a:spcPts val="0"/>
              </a:spcAft>
              <a:buClr>
                <a:srgbClr val="001D4D"/>
              </a:buClr>
              <a:buSzPct val="100000"/>
              <a:buFont typeface="Noto Sans Symbols"/>
              <a:buChar char="●"/>
              <a:defRPr sz="2000" b="0" i="0" u="none" strike="noStrike" cap="none">
                <a:solidFill>
                  <a:srgbClr val="001D4D"/>
                </a:solidFill>
                <a:latin typeface="Trebuchet MS"/>
                <a:ea typeface="Trebuchet MS"/>
                <a:cs typeface="Trebuchet MS"/>
                <a:sym typeface="Trebuchet MS"/>
              </a:defRPr>
            </a:lvl1pPr>
            <a:lvl2pPr marL="577850" marR="0" lvl="1" indent="-18415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2pPr>
            <a:lvl3pPr marL="860425" marR="0" lvl="2" indent="-17462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3pPr>
            <a:lvl4pPr marL="1143000" marR="0" lvl="3" indent="-17780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4pPr>
            <a:lvl5pPr marL="1425575" marR="0" lvl="4" indent="-16827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72" name="Shape 72"/>
          <p:cNvSpPr txBox="1">
            <a:spLocks noGrp="1"/>
          </p:cNvSpPr>
          <p:nvPr>
            <p:ph type="body" idx="2"/>
          </p:nvPr>
        </p:nvSpPr>
        <p:spPr>
          <a:xfrm>
            <a:off x="4710953" y="3991816"/>
            <a:ext cx="3657600" cy="2057400"/>
          </a:xfrm>
          <a:prstGeom prst="rect">
            <a:avLst/>
          </a:prstGeom>
          <a:noFill/>
          <a:ln>
            <a:noFill/>
          </a:ln>
        </p:spPr>
        <p:txBody>
          <a:bodyPr lIns="91425" tIns="91425" rIns="91425" bIns="91425" anchor="t" anchorCtr="0"/>
          <a:lstStyle>
            <a:lvl1pPr marL="282575" marR="0" lvl="0" indent="-155575" algn="l" rtl="0">
              <a:spcBef>
                <a:spcPts val="2000"/>
              </a:spcBef>
              <a:spcAft>
                <a:spcPts val="0"/>
              </a:spcAft>
              <a:buClr>
                <a:srgbClr val="001D4D"/>
              </a:buClr>
              <a:buSzPct val="100000"/>
              <a:buFont typeface="Noto Sans Symbols"/>
              <a:buChar char="●"/>
              <a:defRPr sz="2000" b="0" i="0" u="none" strike="noStrike" cap="none">
                <a:solidFill>
                  <a:srgbClr val="001D4D"/>
                </a:solidFill>
                <a:latin typeface="Trebuchet MS"/>
                <a:ea typeface="Trebuchet MS"/>
                <a:cs typeface="Trebuchet MS"/>
                <a:sym typeface="Trebuchet MS"/>
              </a:defRPr>
            </a:lvl1pPr>
            <a:lvl2pPr marL="577850" marR="0" lvl="1" indent="-18415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2pPr>
            <a:lvl3pPr marL="860425" marR="0" lvl="2" indent="-17462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3pPr>
            <a:lvl4pPr marL="1143000" marR="0" lvl="3" indent="-17780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4pPr>
            <a:lvl5pPr marL="1425575" marR="0" lvl="4" indent="-16827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73" name="Shape 73"/>
          <p:cNvSpPr txBox="1">
            <a:spLocks noGrp="1"/>
          </p:cNvSpPr>
          <p:nvPr>
            <p:ph type="body" idx="3"/>
          </p:nvPr>
        </p:nvSpPr>
        <p:spPr>
          <a:xfrm>
            <a:off x="779462" y="1828800"/>
            <a:ext cx="3657600" cy="4219575"/>
          </a:xfrm>
          <a:prstGeom prst="rect">
            <a:avLst/>
          </a:prstGeom>
          <a:noFill/>
          <a:ln>
            <a:noFill/>
          </a:ln>
        </p:spPr>
        <p:txBody>
          <a:bodyPr lIns="91425" tIns="91425" rIns="91425" bIns="91425" anchor="t" anchorCtr="0"/>
          <a:lstStyle>
            <a:lvl1pPr marL="282575" marR="0" lvl="0" indent="-155575" algn="l" rtl="0">
              <a:spcBef>
                <a:spcPts val="2000"/>
              </a:spcBef>
              <a:spcAft>
                <a:spcPts val="0"/>
              </a:spcAft>
              <a:buClr>
                <a:srgbClr val="001D4D"/>
              </a:buClr>
              <a:buSzPct val="100000"/>
              <a:buFont typeface="Noto Sans Symbols"/>
              <a:buChar char="●"/>
              <a:defRPr sz="2000" b="0" i="0" u="none" strike="noStrike" cap="none">
                <a:solidFill>
                  <a:srgbClr val="001D4D"/>
                </a:solidFill>
                <a:latin typeface="Trebuchet MS"/>
                <a:ea typeface="Trebuchet MS"/>
                <a:cs typeface="Trebuchet MS"/>
                <a:sym typeface="Trebuchet MS"/>
              </a:defRPr>
            </a:lvl1pPr>
            <a:lvl2pPr marL="577850" marR="0" lvl="1" indent="-18415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2pPr>
            <a:lvl3pPr marL="860425" marR="0" lvl="2" indent="-17462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3pPr>
            <a:lvl4pPr marL="1143000" marR="0" lvl="3" indent="-17780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4pPr>
            <a:lvl5pPr marL="1425575" marR="0" lvl="4" indent="-16827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74" name="Shape 74"/>
          <p:cNvSpPr txBox="1">
            <a:spLocks noGrp="1"/>
          </p:cNvSpPr>
          <p:nvPr>
            <p:ph type="dt" idx="10"/>
          </p:nvPr>
        </p:nvSpPr>
        <p:spPr>
          <a:xfrm>
            <a:off x="381000" y="6288087"/>
            <a:ext cx="1887538"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5" name="Shape 75"/>
          <p:cNvSpPr txBox="1">
            <a:spLocks noGrp="1"/>
          </p:cNvSpPr>
          <p:nvPr>
            <p:ph type="ftr" idx="11"/>
          </p:nvPr>
        </p:nvSpPr>
        <p:spPr>
          <a:xfrm>
            <a:off x="3305175" y="6288087"/>
            <a:ext cx="5238750" cy="365125"/>
          </a:xfrm>
          <a:prstGeom prst="rect">
            <a:avLst/>
          </a:prstGeom>
          <a:noFill/>
          <a:ln>
            <a:noFill/>
          </a:ln>
        </p:spPr>
        <p:txBody>
          <a:bodyPr lIns="91425" tIns="91425" rIns="91425" bIns="91425" anchor="ctr" anchorCtr="0"/>
          <a:lstStyle>
            <a:lvl1pPr marL="0" marR="0" lvl="0" indent="0" algn="r"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6" name="Shape 76"/>
          <p:cNvSpPr txBox="1">
            <a:spLocks noGrp="1"/>
          </p:cNvSpPr>
          <p:nvPr>
            <p:ph type="sldNum" idx="12"/>
          </p:nvPr>
        </p:nvSpPr>
        <p:spPr>
          <a:xfrm>
            <a:off x="8404225" y="219075"/>
            <a:ext cx="493713"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2"/>
                </a:solidFill>
                <a:latin typeface="Trebuchet MS"/>
                <a:ea typeface="Trebuchet MS"/>
                <a:cs typeface="Trebuchet MS"/>
                <a:sym typeface="Trebuchet MS"/>
              </a:rPr>
              <a:t>‹#›</a:t>
            </a:fld>
            <a:endParaRPr lang="en-US" sz="1200" b="0" i="0" u="none" strike="noStrike" cap="none">
              <a:solidFill>
                <a:schemeClr val="dk2"/>
              </a:solidFill>
              <a:latin typeface="Trebuchet MS"/>
              <a:ea typeface="Trebuchet MS"/>
              <a:cs typeface="Trebuchet MS"/>
              <a:sym typeface="Trebuchet M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4 Content">
    <p:spTree>
      <p:nvGrpSpPr>
        <p:cNvPr id="1" name="Shape 77"/>
        <p:cNvGrpSpPr/>
        <p:nvPr/>
      </p:nvGrpSpPr>
      <p:grpSpPr>
        <a:xfrm>
          <a:off x="0" y="0"/>
          <a:ext cx="0" cy="0"/>
          <a:chOff x="0" y="0"/>
          <a:chExt cx="0" cy="0"/>
        </a:xfrm>
      </p:grpSpPr>
      <p:pic>
        <p:nvPicPr>
          <p:cNvPr id="78" name="Shape 78" descr="Overlay-ContentSlides.png"/>
          <p:cNvPicPr preferRelativeResize="0"/>
          <p:nvPr/>
        </p:nvPicPr>
        <p:blipFill rotWithShape="1">
          <a:blip r:embed="rId2">
            <a:alphaModFix/>
          </a:blip>
          <a:srcRect/>
          <a:stretch/>
        </p:blipFill>
        <p:spPr>
          <a:xfrm>
            <a:off x="150813" y="187325"/>
            <a:ext cx="8828086" cy="6481762"/>
          </a:xfrm>
          <a:prstGeom prst="rect">
            <a:avLst/>
          </a:prstGeom>
          <a:noFill/>
          <a:ln>
            <a:noFill/>
          </a:ln>
        </p:spPr>
      </p:pic>
      <p:sp>
        <p:nvSpPr>
          <p:cNvPr id="79" name="Shape 79"/>
          <p:cNvSpPr txBox="1">
            <a:spLocks noGrp="1"/>
          </p:cNvSpPr>
          <p:nvPr>
            <p:ph type="title"/>
          </p:nvPr>
        </p:nvSpPr>
        <p:spPr>
          <a:xfrm>
            <a:off x="779462" y="381000"/>
            <a:ext cx="7583486" cy="1044575"/>
          </a:xfrm>
          <a:prstGeom prst="rect">
            <a:avLst/>
          </a:prstGeom>
          <a:noFill/>
          <a:ln>
            <a:noFill/>
          </a:ln>
        </p:spPr>
        <p:txBody>
          <a:bodyPr lIns="91425" tIns="91425" rIns="91425" bIns="91425" anchor="b" anchorCtr="0"/>
          <a:lstStyle>
            <a:lvl1pPr marL="0" marR="0" lvl="0"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1pPr>
            <a:lvl2pPr marL="0" marR="0" lvl="1"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2pPr>
            <a:lvl3pPr marL="0" marR="0" lvl="2"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3pPr>
            <a:lvl4pPr marL="0" marR="0" lvl="3"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4pPr>
            <a:lvl5pPr marL="0" marR="0" lvl="4"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5pPr>
            <a:lvl6pPr marL="457200" marR="0" lvl="5"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6pPr>
            <a:lvl7pPr marL="914400" marR="0" lvl="6"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7pPr>
            <a:lvl8pPr marL="1371600" marR="0" lvl="7"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8pPr>
            <a:lvl9pPr marL="1828800" marR="0" lvl="8"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9pPr>
          </a:lstStyle>
          <a:p>
            <a:endParaRPr/>
          </a:p>
        </p:txBody>
      </p:sp>
      <p:sp>
        <p:nvSpPr>
          <p:cNvPr id="80" name="Shape 80"/>
          <p:cNvSpPr txBox="1">
            <a:spLocks noGrp="1"/>
          </p:cNvSpPr>
          <p:nvPr>
            <p:ph type="body" idx="1"/>
          </p:nvPr>
        </p:nvSpPr>
        <p:spPr>
          <a:xfrm>
            <a:off x="779462" y="1828800"/>
            <a:ext cx="3657600" cy="2057400"/>
          </a:xfrm>
          <a:prstGeom prst="rect">
            <a:avLst/>
          </a:prstGeom>
          <a:noFill/>
          <a:ln>
            <a:noFill/>
          </a:ln>
        </p:spPr>
        <p:txBody>
          <a:bodyPr lIns="91425" tIns="91425" rIns="91425" bIns="91425" anchor="t" anchorCtr="0"/>
          <a:lstStyle>
            <a:lvl1pPr marL="282575" marR="0" lvl="0" indent="-155575" algn="l" rtl="0">
              <a:spcBef>
                <a:spcPts val="2000"/>
              </a:spcBef>
              <a:spcAft>
                <a:spcPts val="0"/>
              </a:spcAft>
              <a:buClr>
                <a:srgbClr val="001D4D"/>
              </a:buClr>
              <a:buSzPct val="100000"/>
              <a:buFont typeface="Noto Sans Symbols"/>
              <a:buChar char="●"/>
              <a:defRPr sz="2000" b="0" i="0" u="none" strike="noStrike" cap="none">
                <a:solidFill>
                  <a:srgbClr val="001D4D"/>
                </a:solidFill>
                <a:latin typeface="Trebuchet MS"/>
                <a:ea typeface="Trebuchet MS"/>
                <a:cs typeface="Trebuchet MS"/>
                <a:sym typeface="Trebuchet MS"/>
              </a:defRPr>
            </a:lvl1pPr>
            <a:lvl2pPr marL="577850" marR="0" lvl="1" indent="-18415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2pPr>
            <a:lvl3pPr marL="860425" marR="0" lvl="2" indent="-17462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3pPr>
            <a:lvl4pPr marL="1143000" marR="0" lvl="3" indent="-17780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4pPr>
            <a:lvl5pPr marL="1425575" marR="0" lvl="4" indent="-16827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81" name="Shape 81"/>
          <p:cNvSpPr txBox="1">
            <a:spLocks noGrp="1"/>
          </p:cNvSpPr>
          <p:nvPr>
            <p:ph type="body" idx="2"/>
          </p:nvPr>
        </p:nvSpPr>
        <p:spPr>
          <a:xfrm>
            <a:off x="779462" y="3991816"/>
            <a:ext cx="3657600" cy="2057400"/>
          </a:xfrm>
          <a:prstGeom prst="rect">
            <a:avLst/>
          </a:prstGeom>
          <a:noFill/>
          <a:ln>
            <a:noFill/>
          </a:ln>
        </p:spPr>
        <p:txBody>
          <a:bodyPr lIns="91425" tIns="91425" rIns="91425" bIns="91425" anchor="t" anchorCtr="0"/>
          <a:lstStyle>
            <a:lvl1pPr marL="282575" marR="0" lvl="0" indent="-155575" algn="l" rtl="0">
              <a:spcBef>
                <a:spcPts val="2000"/>
              </a:spcBef>
              <a:spcAft>
                <a:spcPts val="0"/>
              </a:spcAft>
              <a:buClr>
                <a:srgbClr val="001D4D"/>
              </a:buClr>
              <a:buSzPct val="100000"/>
              <a:buFont typeface="Noto Sans Symbols"/>
              <a:buChar char="●"/>
              <a:defRPr sz="2000" b="0" i="0" u="none" strike="noStrike" cap="none">
                <a:solidFill>
                  <a:srgbClr val="001D4D"/>
                </a:solidFill>
                <a:latin typeface="Trebuchet MS"/>
                <a:ea typeface="Trebuchet MS"/>
                <a:cs typeface="Trebuchet MS"/>
                <a:sym typeface="Trebuchet MS"/>
              </a:defRPr>
            </a:lvl1pPr>
            <a:lvl2pPr marL="577850" marR="0" lvl="1" indent="-18415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2pPr>
            <a:lvl3pPr marL="860425" marR="0" lvl="2" indent="-17462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3pPr>
            <a:lvl4pPr marL="1143000" marR="0" lvl="3" indent="-17780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4pPr>
            <a:lvl5pPr marL="1425575" marR="0" lvl="4" indent="-16827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82" name="Shape 82"/>
          <p:cNvSpPr txBox="1">
            <a:spLocks noGrp="1"/>
          </p:cNvSpPr>
          <p:nvPr>
            <p:ph type="body" idx="3"/>
          </p:nvPr>
        </p:nvSpPr>
        <p:spPr>
          <a:xfrm>
            <a:off x="4710953" y="1828800"/>
            <a:ext cx="3657600" cy="2057400"/>
          </a:xfrm>
          <a:prstGeom prst="rect">
            <a:avLst/>
          </a:prstGeom>
          <a:noFill/>
          <a:ln>
            <a:noFill/>
          </a:ln>
        </p:spPr>
        <p:txBody>
          <a:bodyPr lIns="91425" tIns="91425" rIns="91425" bIns="91425" anchor="t" anchorCtr="0"/>
          <a:lstStyle>
            <a:lvl1pPr marL="282575" marR="0" lvl="0" indent="-155575" algn="l" rtl="0">
              <a:spcBef>
                <a:spcPts val="2000"/>
              </a:spcBef>
              <a:spcAft>
                <a:spcPts val="0"/>
              </a:spcAft>
              <a:buClr>
                <a:srgbClr val="001D4D"/>
              </a:buClr>
              <a:buSzPct val="100000"/>
              <a:buFont typeface="Noto Sans Symbols"/>
              <a:buChar char="●"/>
              <a:defRPr sz="2000" b="0" i="0" u="none" strike="noStrike" cap="none">
                <a:solidFill>
                  <a:srgbClr val="001D4D"/>
                </a:solidFill>
                <a:latin typeface="Trebuchet MS"/>
                <a:ea typeface="Trebuchet MS"/>
                <a:cs typeface="Trebuchet MS"/>
                <a:sym typeface="Trebuchet MS"/>
              </a:defRPr>
            </a:lvl1pPr>
            <a:lvl2pPr marL="577850" marR="0" lvl="1" indent="-18415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2pPr>
            <a:lvl3pPr marL="860425" marR="0" lvl="2" indent="-17462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3pPr>
            <a:lvl4pPr marL="1143000" marR="0" lvl="3" indent="-17780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4pPr>
            <a:lvl5pPr marL="1425575" marR="0" lvl="4" indent="-16827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83" name="Shape 83"/>
          <p:cNvSpPr txBox="1">
            <a:spLocks noGrp="1"/>
          </p:cNvSpPr>
          <p:nvPr>
            <p:ph type="body" idx="4"/>
          </p:nvPr>
        </p:nvSpPr>
        <p:spPr>
          <a:xfrm>
            <a:off x="4710953" y="3991816"/>
            <a:ext cx="3657600" cy="2057400"/>
          </a:xfrm>
          <a:prstGeom prst="rect">
            <a:avLst/>
          </a:prstGeom>
          <a:noFill/>
          <a:ln>
            <a:noFill/>
          </a:ln>
        </p:spPr>
        <p:txBody>
          <a:bodyPr lIns="91425" tIns="91425" rIns="91425" bIns="91425" anchor="t" anchorCtr="0"/>
          <a:lstStyle>
            <a:lvl1pPr marL="282575" marR="0" lvl="0" indent="-155575" algn="l" rtl="0">
              <a:spcBef>
                <a:spcPts val="2000"/>
              </a:spcBef>
              <a:spcAft>
                <a:spcPts val="0"/>
              </a:spcAft>
              <a:buClr>
                <a:srgbClr val="001D4D"/>
              </a:buClr>
              <a:buSzPct val="100000"/>
              <a:buFont typeface="Noto Sans Symbols"/>
              <a:buChar char="●"/>
              <a:defRPr sz="2000" b="0" i="0" u="none" strike="noStrike" cap="none">
                <a:solidFill>
                  <a:srgbClr val="001D4D"/>
                </a:solidFill>
                <a:latin typeface="Trebuchet MS"/>
                <a:ea typeface="Trebuchet MS"/>
                <a:cs typeface="Trebuchet MS"/>
                <a:sym typeface="Trebuchet MS"/>
              </a:defRPr>
            </a:lvl1pPr>
            <a:lvl2pPr marL="577850" marR="0" lvl="1" indent="-18415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2pPr>
            <a:lvl3pPr marL="860425" marR="0" lvl="2" indent="-17462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3pPr>
            <a:lvl4pPr marL="1143000" marR="0" lvl="3" indent="-17780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4pPr>
            <a:lvl5pPr marL="1425575" marR="0" lvl="4" indent="-16827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84" name="Shape 84"/>
          <p:cNvSpPr txBox="1">
            <a:spLocks noGrp="1"/>
          </p:cNvSpPr>
          <p:nvPr>
            <p:ph type="dt" idx="10"/>
          </p:nvPr>
        </p:nvSpPr>
        <p:spPr>
          <a:xfrm>
            <a:off x="381000" y="6288087"/>
            <a:ext cx="1887538"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5" name="Shape 85"/>
          <p:cNvSpPr txBox="1">
            <a:spLocks noGrp="1"/>
          </p:cNvSpPr>
          <p:nvPr>
            <p:ph type="ftr" idx="11"/>
          </p:nvPr>
        </p:nvSpPr>
        <p:spPr>
          <a:xfrm>
            <a:off x="3305175" y="6288087"/>
            <a:ext cx="5238750" cy="365125"/>
          </a:xfrm>
          <a:prstGeom prst="rect">
            <a:avLst/>
          </a:prstGeom>
          <a:noFill/>
          <a:ln>
            <a:noFill/>
          </a:ln>
        </p:spPr>
        <p:txBody>
          <a:bodyPr lIns="91425" tIns="91425" rIns="91425" bIns="91425" anchor="ctr" anchorCtr="0"/>
          <a:lstStyle>
            <a:lvl1pPr marL="0" marR="0" lvl="0" indent="0" algn="r"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6" name="Shape 86"/>
          <p:cNvSpPr txBox="1">
            <a:spLocks noGrp="1"/>
          </p:cNvSpPr>
          <p:nvPr>
            <p:ph type="sldNum" idx="12"/>
          </p:nvPr>
        </p:nvSpPr>
        <p:spPr>
          <a:xfrm>
            <a:off x="8404225" y="219075"/>
            <a:ext cx="493713"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2"/>
                </a:solidFill>
                <a:latin typeface="Trebuchet MS"/>
                <a:ea typeface="Trebuchet MS"/>
                <a:cs typeface="Trebuchet MS"/>
                <a:sym typeface="Trebuchet MS"/>
              </a:rPr>
              <a:t>‹#›</a:t>
            </a:fld>
            <a:endParaRPr lang="en-US" sz="1200" b="0" i="0" u="none" strike="noStrike" cap="none">
              <a:solidFill>
                <a:schemeClr val="dk2"/>
              </a:solidFill>
              <a:latin typeface="Trebuchet MS"/>
              <a:ea typeface="Trebuchet MS"/>
              <a:cs typeface="Trebuchet MS"/>
              <a:sym typeface="Trebuchet M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87"/>
        <p:cNvGrpSpPr/>
        <p:nvPr/>
      </p:nvGrpSpPr>
      <p:grpSpPr>
        <a:xfrm>
          <a:off x="0" y="0"/>
          <a:ext cx="0" cy="0"/>
          <a:chOff x="0" y="0"/>
          <a:chExt cx="0" cy="0"/>
        </a:xfrm>
      </p:grpSpPr>
      <p:pic>
        <p:nvPicPr>
          <p:cNvPr id="88" name="Shape 88" descr="Overlay-ContentSlides.png"/>
          <p:cNvPicPr preferRelativeResize="0"/>
          <p:nvPr/>
        </p:nvPicPr>
        <p:blipFill rotWithShape="1">
          <a:blip r:embed="rId2">
            <a:alphaModFix/>
          </a:blip>
          <a:srcRect/>
          <a:stretch/>
        </p:blipFill>
        <p:spPr>
          <a:xfrm>
            <a:off x="150813" y="187325"/>
            <a:ext cx="8828086" cy="6481762"/>
          </a:xfrm>
          <a:prstGeom prst="rect">
            <a:avLst/>
          </a:prstGeom>
          <a:noFill/>
          <a:ln>
            <a:noFill/>
          </a:ln>
        </p:spPr>
      </p:pic>
      <p:sp>
        <p:nvSpPr>
          <p:cNvPr id="89" name="Shape 89"/>
          <p:cNvSpPr txBox="1">
            <a:spLocks noGrp="1"/>
          </p:cNvSpPr>
          <p:nvPr>
            <p:ph type="title"/>
          </p:nvPr>
        </p:nvSpPr>
        <p:spPr>
          <a:xfrm>
            <a:off x="779462" y="381000"/>
            <a:ext cx="7583486" cy="1044575"/>
          </a:xfrm>
          <a:prstGeom prst="rect">
            <a:avLst/>
          </a:prstGeom>
          <a:noFill/>
          <a:ln>
            <a:noFill/>
          </a:ln>
        </p:spPr>
        <p:txBody>
          <a:bodyPr lIns="91425" tIns="91425" rIns="91425" bIns="91425" anchor="b" anchorCtr="0"/>
          <a:lstStyle>
            <a:lvl1pPr marL="0" marR="0" lvl="0"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1pPr>
            <a:lvl2pPr marL="0" marR="0" lvl="1"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2pPr>
            <a:lvl3pPr marL="0" marR="0" lvl="2"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3pPr>
            <a:lvl4pPr marL="0" marR="0" lvl="3"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4pPr>
            <a:lvl5pPr marL="0" marR="0" lvl="4"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5pPr>
            <a:lvl6pPr marL="457200" marR="0" lvl="5"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6pPr>
            <a:lvl7pPr marL="914400" marR="0" lvl="6"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7pPr>
            <a:lvl8pPr marL="1371600" marR="0" lvl="7"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8pPr>
            <a:lvl9pPr marL="1828800" marR="0" lvl="8"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9pPr>
          </a:lstStyle>
          <a:p>
            <a:endParaRPr/>
          </a:p>
        </p:txBody>
      </p:sp>
      <p:sp>
        <p:nvSpPr>
          <p:cNvPr id="90" name="Shape 90"/>
          <p:cNvSpPr txBox="1">
            <a:spLocks noGrp="1"/>
          </p:cNvSpPr>
          <p:nvPr>
            <p:ph type="dt" idx="10"/>
          </p:nvPr>
        </p:nvSpPr>
        <p:spPr>
          <a:xfrm>
            <a:off x="381000" y="6288087"/>
            <a:ext cx="1887538"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91" name="Shape 91"/>
          <p:cNvSpPr txBox="1">
            <a:spLocks noGrp="1"/>
          </p:cNvSpPr>
          <p:nvPr>
            <p:ph type="ftr" idx="11"/>
          </p:nvPr>
        </p:nvSpPr>
        <p:spPr>
          <a:xfrm>
            <a:off x="3305175" y="6288087"/>
            <a:ext cx="5238750" cy="365125"/>
          </a:xfrm>
          <a:prstGeom prst="rect">
            <a:avLst/>
          </a:prstGeom>
          <a:noFill/>
          <a:ln>
            <a:noFill/>
          </a:ln>
        </p:spPr>
        <p:txBody>
          <a:bodyPr lIns="91425" tIns="91425" rIns="91425" bIns="91425" anchor="ctr" anchorCtr="0"/>
          <a:lstStyle>
            <a:lvl1pPr marL="0" marR="0" lvl="0" indent="0" algn="r"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92" name="Shape 92"/>
          <p:cNvSpPr txBox="1">
            <a:spLocks noGrp="1"/>
          </p:cNvSpPr>
          <p:nvPr>
            <p:ph type="sldNum" idx="12"/>
          </p:nvPr>
        </p:nvSpPr>
        <p:spPr>
          <a:xfrm>
            <a:off x="8404225" y="219075"/>
            <a:ext cx="493713"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2"/>
                </a:solidFill>
                <a:latin typeface="Trebuchet MS"/>
                <a:ea typeface="Trebuchet MS"/>
                <a:cs typeface="Trebuchet MS"/>
                <a:sym typeface="Trebuchet MS"/>
              </a:rPr>
              <a:t>‹#›</a:t>
            </a:fld>
            <a:endParaRPr lang="en-US" sz="1200" b="0" i="0" u="none" strike="noStrike" cap="none">
              <a:solidFill>
                <a:schemeClr val="dk2"/>
              </a:solidFill>
              <a:latin typeface="Trebuchet MS"/>
              <a:ea typeface="Trebuchet MS"/>
              <a:cs typeface="Trebuchet MS"/>
              <a:sym typeface="Trebuchet MS"/>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8"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p:nvPr/>
        </p:nvSpPr>
        <p:spPr>
          <a:xfrm>
            <a:off x="190500" y="190500"/>
            <a:ext cx="8764587" cy="6478588"/>
          </a:xfrm>
          <a:prstGeom prst="round2DiagRect">
            <a:avLst>
              <a:gd name="adj1" fmla="val 9416"/>
              <a:gd name="adj2" fmla="val 0"/>
            </a:avLst>
          </a:prstGeom>
          <a:gradFill>
            <a:gsLst>
              <a:gs pos="0">
                <a:srgbClr val="B27A00"/>
              </a:gs>
              <a:gs pos="13000">
                <a:srgbClr val="B27A00"/>
              </a:gs>
              <a:gs pos="100000">
                <a:schemeClr val="lt1"/>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1" name="Shape 11"/>
          <p:cNvSpPr txBox="1">
            <a:spLocks noGrp="1"/>
          </p:cNvSpPr>
          <p:nvPr>
            <p:ph type="title"/>
          </p:nvPr>
        </p:nvSpPr>
        <p:spPr>
          <a:xfrm>
            <a:off x="779462" y="381000"/>
            <a:ext cx="7583486" cy="1044575"/>
          </a:xfrm>
          <a:prstGeom prst="rect">
            <a:avLst/>
          </a:prstGeom>
          <a:noFill/>
          <a:ln>
            <a:noFill/>
          </a:ln>
        </p:spPr>
        <p:txBody>
          <a:bodyPr lIns="91425" tIns="91425" rIns="91425" bIns="91425" anchor="b" anchorCtr="0"/>
          <a:lstStyle>
            <a:lvl1pPr marL="0" marR="0" lvl="0"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1pPr>
            <a:lvl2pPr marL="0" marR="0" lvl="1"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2pPr>
            <a:lvl3pPr marL="0" marR="0" lvl="2"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3pPr>
            <a:lvl4pPr marL="0" marR="0" lvl="3"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4pPr>
            <a:lvl5pPr marL="0" marR="0" lvl="4"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5pPr>
            <a:lvl6pPr marL="457200" marR="0" lvl="5"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6pPr>
            <a:lvl7pPr marL="914400" marR="0" lvl="6"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7pPr>
            <a:lvl8pPr marL="1371600" marR="0" lvl="7"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8pPr>
            <a:lvl9pPr marL="1828800" marR="0" lvl="8"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9pPr>
          </a:lstStyle>
          <a:p>
            <a:endParaRPr/>
          </a:p>
        </p:txBody>
      </p:sp>
      <p:sp>
        <p:nvSpPr>
          <p:cNvPr id="12" name="Shape 12"/>
          <p:cNvSpPr txBox="1">
            <a:spLocks noGrp="1"/>
          </p:cNvSpPr>
          <p:nvPr>
            <p:ph type="body" idx="1"/>
          </p:nvPr>
        </p:nvSpPr>
        <p:spPr>
          <a:xfrm>
            <a:off x="779462" y="1828800"/>
            <a:ext cx="7583486" cy="4208462"/>
          </a:xfrm>
          <a:prstGeom prst="rect">
            <a:avLst/>
          </a:prstGeom>
          <a:noFill/>
          <a:ln>
            <a:noFill/>
          </a:ln>
        </p:spPr>
        <p:txBody>
          <a:bodyPr lIns="91425" tIns="91425" rIns="91425" bIns="91425" anchor="t" anchorCtr="0"/>
          <a:lstStyle>
            <a:lvl1pPr marL="282575" marR="0" lvl="0" indent="-142875" algn="l" rtl="0">
              <a:spcBef>
                <a:spcPts val="2000"/>
              </a:spcBef>
              <a:spcAft>
                <a:spcPts val="0"/>
              </a:spcAft>
              <a:buClr>
                <a:srgbClr val="001D4D"/>
              </a:buClr>
              <a:buSzPct val="100000"/>
              <a:buFont typeface="Noto Sans Symbols"/>
              <a:buChar char="●"/>
              <a:defRPr sz="2200" b="0" i="0" u="none" strike="noStrike" cap="none">
                <a:solidFill>
                  <a:srgbClr val="001D4D"/>
                </a:solidFill>
                <a:latin typeface="Trebuchet MS"/>
                <a:ea typeface="Trebuchet MS"/>
                <a:cs typeface="Trebuchet MS"/>
                <a:sym typeface="Trebuchet MS"/>
              </a:defRPr>
            </a:lvl1pPr>
            <a:lvl2pPr marL="577850" marR="0" lvl="1" indent="-171450" algn="l" rtl="0">
              <a:spcBef>
                <a:spcPts val="600"/>
              </a:spcBef>
              <a:spcAft>
                <a:spcPts val="0"/>
              </a:spcAft>
              <a:buClr>
                <a:srgbClr val="001D4D"/>
              </a:buClr>
              <a:buSzPct val="100000"/>
              <a:buFont typeface="Noto Sans Symbols"/>
              <a:buChar char="●"/>
              <a:defRPr sz="2000" b="0" i="0" u="none" strike="noStrike" cap="none">
                <a:solidFill>
                  <a:srgbClr val="001D4D"/>
                </a:solidFill>
                <a:latin typeface="Trebuchet MS"/>
                <a:ea typeface="Trebuchet MS"/>
                <a:cs typeface="Trebuchet MS"/>
                <a:sym typeface="Trebuchet MS"/>
              </a:defRPr>
            </a:lvl2pPr>
            <a:lvl3pPr marL="860425" marR="0" lvl="2" indent="-17462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3pPr>
            <a:lvl4pPr marL="1143000" marR="0" lvl="3" indent="-17780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4pPr>
            <a:lvl5pPr marL="1425575" marR="0" lvl="4" indent="-16827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13" name="Shape 13"/>
          <p:cNvSpPr txBox="1">
            <a:spLocks noGrp="1"/>
          </p:cNvSpPr>
          <p:nvPr>
            <p:ph type="dt" idx="10"/>
          </p:nvPr>
        </p:nvSpPr>
        <p:spPr>
          <a:xfrm>
            <a:off x="381000" y="6288087"/>
            <a:ext cx="1887538"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ftr" idx="11"/>
          </p:nvPr>
        </p:nvSpPr>
        <p:spPr>
          <a:xfrm>
            <a:off x="3305175" y="6288087"/>
            <a:ext cx="5238750" cy="365125"/>
          </a:xfrm>
          <a:prstGeom prst="rect">
            <a:avLst/>
          </a:prstGeom>
          <a:noFill/>
          <a:ln>
            <a:noFill/>
          </a:ln>
        </p:spPr>
        <p:txBody>
          <a:bodyPr lIns="91425" tIns="91425" rIns="91425" bIns="91425" anchor="ctr" anchorCtr="0"/>
          <a:lstStyle>
            <a:lvl1pPr marL="0" marR="0" lvl="0" indent="0" algn="r"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5" name="Shape 15"/>
          <p:cNvSpPr txBox="1">
            <a:spLocks noGrp="1"/>
          </p:cNvSpPr>
          <p:nvPr>
            <p:ph type="sldNum" idx="12"/>
          </p:nvPr>
        </p:nvSpPr>
        <p:spPr>
          <a:xfrm>
            <a:off x="8404225" y="219075"/>
            <a:ext cx="493713"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2"/>
                </a:solidFill>
                <a:latin typeface="Trebuchet MS"/>
                <a:ea typeface="Trebuchet MS"/>
                <a:cs typeface="Trebuchet MS"/>
                <a:sym typeface="Trebuchet MS"/>
              </a:rPr>
              <a:t>‹#›</a:t>
            </a:fld>
            <a:endParaRPr lang="en-US" sz="1200" b="0" i="0" u="none" strike="noStrike" cap="none">
              <a:solidFill>
                <a:schemeClr val="dk2"/>
              </a:solidFill>
              <a:latin typeface="Trebuchet MS"/>
              <a:ea typeface="Trebuchet MS"/>
              <a:cs typeface="Trebuchet MS"/>
              <a:sym typeface="Trebuchet MS"/>
            </a:endParaRPr>
          </a:p>
        </p:txBody>
      </p:sp>
      <p:pic>
        <p:nvPicPr>
          <p:cNvPr id="16" name="Shape 16" descr="FIULogo_H_CMYK_fx.png"/>
          <p:cNvPicPr preferRelativeResize="0"/>
          <p:nvPr/>
        </p:nvPicPr>
        <p:blipFill rotWithShape="1">
          <a:blip r:embed="rId18">
            <a:alphaModFix/>
          </a:blip>
          <a:srcRect/>
          <a:stretch/>
        </p:blipFill>
        <p:spPr>
          <a:xfrm>
            <a:off x="6103937" y="5959475"/>
            <a:ext cx="2430462" cy="69373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3" Type="http://schemas.openxmlformats.org/officeDocument/2006/relationships/image" Target="../media/image24.jpg"/><Relationship Id="rId4" Type="http://schemas.openxmlformats.org/officeDocument/2006/relationships/image" Target="../media/image25.jp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26.jpg"/><Relationship Id="rId4" Type="http://schemas.openxmlformats.org/officeDocument/2006/relationships/image" Target="../media/image27.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28.jpg"/><Relationship Id="rId4" Type="http://schemas.openxmlformats.org/officeDocument/2006/relationships/image" Target="../media/image29.png"/><Relationship Id="rId5" Type="http://schemas.openxmlformats.org/officeDocument/2006/relationships/image" Target="../media/image30.png"/><Relationship Id="rId6" Type="http://schemas.openxmlformats.org/officeDocument/2006/relationships/image" Target="../media/image31.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4" Type="http://schemas.openxmlformats.org/officeDocument/2006/relationships/image" Target="../media/image33.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4" Type="http://schemas.openxmlformats.org/officeDocument/2006/relationships/image" Target="../media/image36.png"/><Relationship Id="rId5" Type="http://schemas.openxmlformats.org/officeDocument/2006/relationships/image" Target="../media/image37.png"/><Relationship Id="rId6" Type="http://schemas.openxmlformats.org/officeDocument/2006/relationships/image" Target="../media/image38.png"/><Relationship Id="rId7" Type="http://schemas.openxmlformats.org/officeDocument/2006/relationships/image" Target="../media/image39.png"/><Relationship Id="rId8" Type="http://schemas.openxmlformats.org/officeDocument/2006/relationships/image" Target="../media/image40.png"/><Relationship Id="rId9" Type="http://schemas.openxmlformats.org/officeDocument/2006/relationships/image" Target="../media/image41.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0.jp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jpg"/><Relationship Id="rId6" Type="http://schemas.openxmlformats.org/officeDocument/2006/relationships/image" Target="../media/image16.jpg"/><Relationship Id="rId7" Type="http://schemas.openxmlformats.org/officeDocument/2006/relationships/image" Target="../media/image17.jpg"/><Relationship Id="rId8" Type="http://schemas.openxmlformats.org/officeDocument/2006/relationships/image" Target="../media/image18.jp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20.jpg"/><Relationship Id="rId4"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22.jpg"/><Relationship Id="rId4" Type="http://schemas.openxmlformats.org/officeDocument/2006/relationships/image" Target="../media/image23.jp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ctrTitle"/>
          </p:nvPr>
        </p:nvSpPr>
        <p:spPr>
          <a:xfrm>
            <a:off x="135925" y="1510687"/>
            <a:ext cx="8686800" cy="3900900"/>
          </a:xfrm>
          <a:prstGeom prst="rect">
            <a:avLst/>
          </a:prstGeom>
          <a:noFill/>
          <a:ln>
            <a:noFill/>
          </a:ln>
        </p:spPr>
        <p:txBody>
          <a:bodyPr lIns="91425" tIns="45700" rIns="91425" bIns="45700" anchor="b" anchorCtr="0">
            <a:noAutofit/>
          </a:bodyPr>
          <a:lstStyle/>
          <a:p>
            <a:pPr marL="0" marR="0" lvl="0" indent="0" algn="ctr" rtl="0">
              <a:spcBef>
                <a:spcPts val="0"/>
              </a:spcBef>
              <a:spcAft>
                <a:spcPts val="0"/>
              </a:spcAft>
              <a:buSzPct val="25000"/>
              <a:buNone/>
            </a:pPr>
            <a:r>
              <a:rPr lang="en-US"/>
              <a:t>SkillCourt v8.0</a:t>
            </a:r>
          </a:p>
          <a:p>
            <a:pPr marL="0" marR="0" lvl="0" indent="0" algn="ctr" rtl="0">
              <a:spcBef>
                <a:spcPts val="0"/>
              </a:spcBef>
              <a:spcAft>
                <a:spcPts val="0"/>
              </a:spcAft>
              <a:buSzPct val="25000"/>
              <a:buNone/>
            </a:pPr>
            <a:endParaRPr sz="2900"/>
          </a:p>
          <a:p>
            <a:pPr marL="0" marR="0" lvl="0" indent="0" algn="ctr" rtl="0">
              <a:spcBef>
                <a:spcPts val="0"/>
              </a:spcBef>
              <a:spcAft>
                <a:spcPts val="0"/>
              </a:spcAft>
              <a:buSzPct val="25000"/>
              <a:buNone/>
            </a:pPr>
            <a:r>
              <a:rPr lang="en-US" sz="2500" b="0" i="0" u="none" strike="noStrike" cap="none">
                <a:solidFill>
                  <a:srgbClr val="001D4D"/>
                </a:solidFill>
                <a:latin typeface="Trebuchet MS"/>
                <a:ea typeface="Trebuchet MS"/>
                <a:cs typeface="Trebuchet MS"/>
                <a:sym typeface="Trebuchet MS"/>
              </a:rPr>
              <a:t>Team Members: </a:t>
            </a:r>
            <a:r>
              <a:rPr lang="en-US" sz="2500"/>
              <a:t>David Schiumerini, Richard Rodriguez</a:t>
            </a:r>
            <a:r>
              <a:rPr lang="en-US" sz="2500" b="0" i="0" u="none" strike="noStrike" cap="none">
                <a:solidFill>
                  <a:srgbClr val="001D4D"/>
                </a:solidFill>
                <a:latin typeface="Trebuchet MS"/>
                <a:ea typeface="Trebuchet MS"/>
                <a:cs typeface="Trebuchet MS"/>
                <a:sym typeface="Trebuchet MS"/>
              </a:rPr>
              <a:t/>
            </a:r>
            <a:br>
              <a:rPr lang="en-US" sz="2500" b="0" i="0" u="none" strike="noStrike" cap="none">
                <a:solidFill>
                  <a:srgbClr val="001D4D"/>
                </a:solidFill>
                <a:latin typeface="Trebuchet MS"/>
                <a:ea typeface="Trebuchet MS"/>
                <a:cs typeface="Trebuchet MS"/>
                <a:sym typeface="Trebuchet MS"/>
              </a:rPr>
            </a:br>
            <a:r>
              <a:rPr lang="en-US" sz="2500" b="0" i="0" u="none" strike="noStrike" cap="none">
                <a:solidFill>
                  <a:srgbClr val="001D4D"/>
                </a:solidFill>
                <a:latin typeface="Trebuchet MS"/>
                <a:ea typeface="Trebuchet MS"/>
                <a:cs typeface="Trebuchet MS"/>
                <a:sym typeface="Trebuchet MS"/>
              </a:rPr>
              <a:t>Product Owner: </a:t>
            </a:r>
            <a:r>
              <a:rPr lang="en-US" sz="2500">
                <a:solidFill>
                  <a:srgbClr val="001D4D"/>
                </a:solidFill>
              </a:rPr>
              <a:t>Guðmundur Traustason</a:t>
            </a:r>
          </a:p>
          <a:p>
            <a:pPr marL="0" marR="0" lvl="0" indent="0" algn="ctr" rtl="0">
              <a:spcBef>
                <a:spcPts val="0"/>
              </a:spcBef>
              <a:spcAft>
                <a:spcPts val="0"/>
              </a:spcAft>
              <a:buSzPct val="25000"/>
              <a:buNone/>
            </a:pPr>
            <a:r>
              <a:rPr lang="en-US" sz="2500"/>
              <a:t>Instructor: Masoud Sadjadi</a:t>
            </a:r>
            <a:r>
              <a:rPr lang="en-US" sz="2800" b="0" i="0" u="none" strike="noStrike" cap="none">
                <a:solidFill>
                  <a:srgbClr val="001D4D"/>
                </a:solidFill>
                <a:latin typeface="Trebuchet MS"/>
                <a:ea typeface="Trebuchet MS"/>
                <a:cs typeface="Trebuchet MS"/>
                <a:sym typeface="Trebuchet MS"/>
              </a:rPr>
              <a:t/>
            </a:r>
            <a:br>
              <a:rPr lang="en-US" sz="2800" b="0" i="0" u="none" strike="noStrike" cap="none">
                <a:solidFill>
                  <a:srgbClr val="001D4D"/>
                </a:solidFill>
                <a:latin typeface="Trebuchet MS"/>
                <a:ea typeface="Trebuchet MS"/>
                <a:cs typeface="Trebuchet MS"/>
                <a:sym typeface="Trebuchet MS"/>
              </a:rPr>
            </a:br>
            <a:r>
              <a:rPr lang="en-US" sz="4400" b="0" i="0" u="none" strike="noStrike" cap="none">
                <a:solidFill>
                  <a:srgbClr val="001D4D"/>
                </a:solidFill>
                <a:latin typeface="Trebuchet MS"/>
                <a:ea typeface="Trebuchet MS"/>
                <a:cs typeface="Trebuchet MS"/>
                <a:sym typeface="Trebuchet MS"/>
              </a:rPr>
              <a:t/>
            </a:r>
            <a:br>
              <a:rPr lang="en-US" sz="4400" b="0" i="0" u="none" strike="noStrike" cap="none">
                <a:solidFill>
                  <a:srgbClr val="001D4D"/>
                </a:solidFill>
                <a:latin typeface="Trebuchet MS"/>
                <a:ea typeface="Trebuchet MS"/>
                <a:cs typeface="Trebuchet MS"/>
                <a:sym typeface="Trebuchet MS"/>
              </a:rPr>
            </a:br>
            <a:r>
              <a:rPr lang="en-US" sz="1800" b="0" i="0" u="none" strike="noStrike" cap="none">
                <a:solidFill>
                  <a:srgbClr val="001D4D"/>
                </a:solidFill>
                <a:latin typeface="Trebuchet MS"/>
                <a:ea typeface="Trebuchet MS"/>
                <a:cs typeface="Trebuchet MS"/>
                <a:sym typeface="Trebuchet MS"/>
              </a:rPr>
              <a:t>School of Computing and Information Sciences</a:t>
            </a:r>
            <a:br>
              <a:rPr lang="en-US" sz="1800" b="0" i="0" u="none" strike="noStrike" cap="none">
                <a:solidFill>
                  <a:srgbClr val="001D4D"/>
                </a:solidFill>
                <a:latin typeface="Trebuchet MS"/>
                <a:ea typeface="Trebuchet MS"/>
                <a:cs typeface="Trebuchet MS"/>
                <a:sym typeface="Trebuchet MS"/>
              </a:rPr>
            </a:br>
            <a:r>
              <a:rPr lang="en-US" sz="1800" b="0" i="0" u="none" strike="noStrike" cap="none">
                <a:solidFill>
                  <a:srgbClr val="001D4D"/>
                </a:solidFill>
                <a:latin typeface="Trebuchet MS"/>
                <a:ea typeface="Trebuchet MS"/>
                <a:cs typeface="Trebuchet MS"/>
                <a:sym typeface="Trebuchet MS"/>
              </a:rPr>
              <a:t>Florida International University</a:t>
            </a:r>
          </a:p>
        </p:txBody>
      </p:sp>
      <p:sp>
        <p:nvSpPr>
          <p:cNvPr id="150" name="Shape 150"/>
          <p:cNvSpPr txBox="1">
            <a:spLocks noGrp="1"/>
          </p:cNvSpPr>
          <p:nvPr>
            <p:ph type="subTitle" idx="1"/>
          </p:nvPr>
        </p:nvSpPr>
        <p:spPr>
          <a:xfrm>
            <a:off x="228600" y="5643562"/>
            <a:ext cx="8686800" cy="1219199"/>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Clr>
                <a:schemeClr val="lt1"/>
              </a:buClr>
              <a:buSzPct val="25000"/>
              <a:buFont typeface="Noto Sans Symbols"/>
              <a:buNone/>
            </a:pPr>
            <a:r>
              <a:rPr lang="en-US">
                <a:solidFill>
                  <a:srgbClr val="666666"/>
                </a:solidFill>
              </a:rPr>
              <a:t> </a:t>
            </a:r>
          </a:p>
        </p:txBody>
      </p:sp>
      <p:sp>
        <p:nvSpPr>
          <p:cNvPr id="151" name="Shape 151"/>
          <p:cNvSpPr txBox="1"/>
          <p:nvPr/>
        </p:nvSpPr>
        <p:spPr>
          <a:xfrm>
            <a:off x="135925" y="556025"/>
            <a:ext cx="8686800" cy="722700"/>
          </a:xfrm>
          <a:prstGeom prst="rect">
            <a:avLst/>
          </a:prstGeom>
          <a:noFill/>
          <a:ln>
            <a:noFill/>
          </a:ln>
        </p:spPr>
        <p:txBody>
          <a:bodyPr lIns="91425" tIns="45700" rIns="91425" bIns="45700" anchor="b" anchorCtr="0">
            <a:noAutofit/>
          </a:bodyPr>
          <a:lstStyle/>
          <a:p>
            <a:pPr marL="0" marR="0" lvl="0" indent="0" algn="ctr" rtl="0">
              <a:spcBef>
                <a:spcPts val="0"/>
              </a:spcBef>
              <a:spcAft>
                <a:spcPts val="0"/>
              </a:spcAft>
              <a:buSzPct val="25000"/>
              <a:buNone/>
            </a:pPr>
            <a:r>
              <a:rPr lang="en-US" sz="3600" b="0" i="0" u="none" strike="noStrike" cap="none">
                <a:solidFill>
                  <a:srgbClr val="001D4D"/>
                </a:solidFill>
                <a:latin typeface="Trebuchet MS"/>
                <a:ea typeface="Trebuchet MS"/>
                <a:cs typeface="Trebuchet MS"/>
                <a:sym typeface="Trebuchet MS"/>
              </a:rPr>
              <a:t>Final Presentation</a:t>
            </a:r>
          </a:p>
          <a:p>
            <a:pPr lvl="0" algn="ctr" rtl="0">
              <a:spcBef>
                <a:spcPts val="0"/>
              </a:spcBef>
              <a:buClr>
                <a:schemeClr val="dk1"/>
              </a:buClr>
              <a:buSzPct val="25000"/>
              <a:buFont typeface="Arial"/>
              <a:buNone/>
            </a:pPr>
            <a:r>
              <a:rPr lang="en-US" sz="2600">
                <a:solidFill>
                  <a:srgbClr val="001D4D"/>
                </a:solidFill>
                <a:latin typeface="Trebuchet MS"/>
                <a:ea typeface="Trebuchet MS"/>
                <a:cs typeface="Trebuchet MS"/>
                <a:sym typeface="Trebuchet MS"/>
              </a:rPr>
              <a:t>Summer 2017</a:t>
            </a:r>
          </a:p>
        </p:txBody>
      </p:sp>
      <p:pic>
        <p:nvPicPr>
          <p:cNvPr id="152" name="Shape 152"/>
          <p:cNvPicPr preferRelativeResize="0"/>
          <p:nvPr/>
        </p:nvPicPr>
        <p:blipFill>
          <a:blip r:embed="rId3">
            <a:alphaModFix/>
          </a:blip>
          <a:stretch>
            <a:fillRect/>
          </a:stretch>
        </p:blipFill>
        <p:spPr>
          <a:xfrm>
            <a:off x="135912" y="5411600"/>
            <a:ext cx="3667125" cy="1219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Shape 226"/>
          <p:cNvSpPr txBox="1"/>
          <p:nvPr/>
        </p:nvSpPr>
        <p:spPr>
          <a:xfrm>
            <a:off x="6249225" y="1476150"/>
            <a:ext cx="2062500" cy="4189200"/>
          </a:xfrm>
          <a:prstGeom prst="rect">
            <a:avLst/>
          </a:prstGeom>
          <a:noFill/>
          <a:ln>
            <a:noFill/>
          </a:ln>
        </p:spPr>
        <p:txBody>
          <a:bodyPr lIns="91425" tIns="91425" rIns="91425" bIns="91425" anchor="t" anchorCtr="0">
            <a:noAutofit/>
          </a:bodyPr>
          <a:lstStyle/>
          <a:p>
            <a:pPr lvl="0" rtl="0">
              <a:spcBef>
                <a:spcPts val="0"/>
              </a:spcBef>
              <a:buNone/>
            </a:pPr>
            <a:r>
              <a:rPr lang="en-US" sz="3800">
                <a:solidFill>
                  <a:srgbClr val="001D4D"/>
                </a:solidFill>
                <a:latin typeface="Trebuchet MS"/>
                <a:ea typeface="Trebuchet MS"/>
                <a:cs typeface="Trebuchet MS"/>
                <a:sym typeface="Trebuchet MS"/>
              </a:rPr>
              <a:t>Previous version</a:t>
            </a:r>
          </a:p>
          <a:p>
            <a:pPr lvl="0" rtl="0">
              <a:spcBef>
                <a:spcPts val="0"/>
              </a:spcBef>
              <a:buNone/>
            </a:pPr>
            <a:endParaRPr sz="3800">
              <a:solidFill>
                <a:srgbClr val="001D4D"/>
              </a:solidFill>
              <a:latin typeface="Trebuchet MS"/>
              <a:ea typeface="Trebuchet MS"/>
              <a:cs typeface="Trebuchet MS"/>
              <a:sym typeface="Trebuchet MS"/>
            </a:endParaRPr>
          </a:p>
          <a:p>
            <a:pPr lvl="0" rtl="0">
              <a:spcBef>
                <a:spcPts val="0"/>
              </a:spcBef>
              <a:buNone/>
            </a:pPr>
            <a:endParaRPr sz="3800">
              <a:solidFill>
                <a:srgbClr val="001D4D"/>
              </a:solidFill>
              <a:latin typeface="Trebuchet MS"/>
              <a:ea typeface="Trebuchet MS"/>
              <a:cs typeface="Trebuchet MS"/>
              <a:sym typeface="Trebuchet MS"/>
            </a:endParaRPr>
          </a:p>
          <a:p>
            <a:pPr lvl="0" rtl="0">
              <a:spcBef>
                <a:spcPts val="0"/>
              </a:spcBef>
              <a:buNone/>
            </a:pPr>
            <a:r>
              <a:rPr lang="en-US" sz="3800">
                <a:solidFill>
                  <a:srgbClr val="001D4D"/>
                </a:solidFill>
                <a:latin typeface="Trebuchet MS"/>
                <a:ea typeface="Trebuchet MS"/>
                <a:cs typeface="Trebuchet MS"/>
                <a:sym typeface="Trebuchet MS"/>
              </a:rPr>
              <a:t>Current version</a:t>
            </a:r>
          </a:p>
          <a:p>
            <a:pPr lvl="0" rtl="0">
              <a:spcBef>
                <a:spcPts val="0"/>
              </a:spcBef>
              <a:buNone/>
            </a:pPr>
            <a:endParaRPr/>
          </a:p>
        </p:txBody>
      </p:sp>
      <p:pic>
        <p:nvPicPr>
          <p:cNvPr id="227" name="Shape 227" descr="Sprint4_Seq_Pre.jpg"/>
          <p:cNvPicPr preferRelativeResize="0"/>
          <p:nvPr/>
        </p:nvPicPr>
        <p:blipFill>
          <a:blip r:embed="rId3">
            <a:alphaModFix/>
          </a:blip>
          <a:stretch>
            <a:fillRect/>
          </a:stretch>
        </p:blipFill>
        <p:spPr>
          <a:xfrm>
            <a:off x="882925" y="617250"/>
            <a:ext cx="4105275" cy="2800350"/>
          </a:xfrm>
          <a:prstGeom prst="rect">
            <a:avLst/>
          </a:prstGeom>
          <a:noFill/>
          <a:ln>
            <a:noFill/>
          </a:ln>
        </p:spPr>
      </p:pic>
      <p:pic>
        <p:nvPicPr>
          <p:cNvPr id="228" name="Shape 228" descr="Sprint4_Seq_Post.jpg"/>
          <p:cNvPicPr preferRelativeResize="0"/>
          <p:nvPr/>
        </p:nvPicPr>
        <p:blipFill>
          <a:blip r:embed="rId4">
            <a:alphaModFix/>
          </a:blip>
          <a:stretch>
            <a:fillRect/>
          </a:stretch>
        </p:blipFill>
        <p:spPr>
          <a:xfrm>
            <a:off x="1616350" y="3570000"/>
            <a:ext cx="2638425" cy="3057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Shape 234"/>
          <p:cNvSpPr txBox="1">
            <a:spLocks noGrp="1"/>
          </p:cNvSpPr>
          <p:nvPr>
            <p:ph type="title"/>
          </p:nvPr>
        </p:nvSpPr>
        <p:spPr>
          <a:xfrm>
            <a:off x="779462" y="381000"/>
            <a:ext cx="7583400" cy="1044600"/>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a:t>Save Battery</a:t>
            </a:r>
          </a:p>
        </p:txBody>
      </p:sp>
      <p:sp>
        <p:nvSpPr>
          <p:cNvPr id="235" name="Shape 235"/>
          <p:cNvSpPr txBox="1">
            <a:spLocks noGrp="1"/>
          </p:cNvSpPr>
          <p:nvPr>
            <p:ph type="body" idx="1"/>
          </p:nvPr>
        </p:nvSpPr>
        <p:spPr>
          <a:xfrm>
            <a:off x="779462" y="1828800"/>
            <a:ext cx="7583400" cy="4208400"/>
          </a:xfrm>
          <a:prstGeom prst="rect">
            <a:avLst/>
          </a:prstGeom>
          <a:noFill/>
          <a:ln>
            <a:noFill/>
          </a:ln>
        </p:spPr>
        <p:txBody>
          <a:bodyPr lIns="91425" tIns="45700" rIns="91425" bIns="45700" anchor="t" anchorCtr="0">
            <a:noAutofit/>
          </a:bodyPr>
          <a:lstStyle/>
          <a:p>
            <a:pPr marL="0" marR="0" lvl="0" indent="0" algn="l" rtl="0">
              <a:spcBef>
                <a:spcPts val="2000"/>
              </a:spcBef>
              <a:spcAft>
                <a:spcPts val="0"/>
              </a:spcAft>
              <a:buNone/>
            </a:pPr>
            <a:r>
              <a:rPr lang="en-US" sz="1200"/>
              <a:t>Description: </a:t>
            </a:r>
          </a:p>
          <a:p>
            <a:pPr marL="457200" marR="0" lvl="0" indent="-304800" algn="l" rtl="0">
              <a:spcBef>
                <a:spcPts val="2000"/>
              </a:spcBef>
              <a:spcAft>
                <a:spcPts val="0"/>
              </a:spcAft>
              <a:buSzPct val="100000"/>
            </a:pPr>
            <a:r>
              <a:rPr lang="en-US" sz="1200"/>
              <a:t>Previously when playing a game the pads that you are supposed to hit lit up green and all the others red, wasting a lot of battery life. To combat this these red lights were now set to be off and would flash red when incorrectly struct to provide user feedback of his/her input.</a:t>
            </a:r>
          </a:p>
        </p:txBody>
      </p:sp>
      <p:pic>
        <p:nvPicPr>
          <p:cNvPr id="236" name="Shape 236"/>
          <p:cNvPicPr preferRelativeResize="0"/>
          <p:nvPr/>
        </p:nvPicPr>
        <p:blipFill>
          <a:blip r:embed="rId3">
            <a:alphaModFix/>
          </a:blip>
          <a:stretch>
            <a:fillRect/>
          </a:stretch>
        </p:blipFill>
        <p:spPr>
          <a:xfrm>
            <a:off x="4469949" y="3335000"/>
            <a:ext cx="4015850" cy="2702199"/>
          </a:xfrm>
          <a:prstGeom prst="rect">
            <a:avLst/>
          </a:prstGeom>
          <a:noFill/>
          <a:ln>
            <a:noFill/>
          </a:ln>
        </p:spPr>
      </p:pic>
      <p:pic>
        <p:nvPicPr>
          <p:cNvPr id="237" name="Shape 237"/>
          <p:cNvPicPr preferRelativeResize="0"/>
          <p:nvPr/>
        </p:nvPicPr>
        <p:blipFill>
          <a:blip r:embed="rId4">
            <a:alphaModFix/>
          </a:blip>
          <a:stretch>
            <a:fillRect/>
          </a:stretch>
        </p:blipFill>
        <p:spPr>
          <a:xfrm>
            <a:off x="655500" y="3335000"/>
            <a:ext cx="3814450" cy="27021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txBox="1">
            <a:spLocks noGrp="1"/>
          </p:cNvSpPr>
          <p:nvPr>
            <p:ph type="title"/>
          </p:nvPr>
        </p:nvSpPr>
        <p:spPr>
          <a:xfrm>
            <a:off x="779462" y="381000"/>
            <a:ext cx="7583400" cy="1044600"/>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a:t>Predetermined Sequences</a:t>
            </a:r>
          </a:p>
        </p:txBody>
      </p:sp>
      <p:sp>
        <p:nvSpPr>
          <p:cNvPr id="244" name="Shape 244"/>
          <p:cNvSpPr txBox="1">
            <a:spLocks noGrp="1"/>
          </p:cNvSpPr>
          <p:nvPr>
            <p:ph type="body" idx="1"/>
          </p:nvPr>
        </p:nvSpPr>
        <p:spPr>
          <a:xfrm>
            <a:off x="779462" y="1828800"/>
            <a:ext cx="7583400" cy="4208400"/>
          </a:xfrm>
          <a:prstGeom prst="rect">
            <a:avLst/>
          </a:prstGeom>
          <a:noFill/>
          <a:ln>
            <a:noFill/>
          </a:ln>
        </p:spPr>
        <p:txBody>
          <a:bodyPr lIns="91425" tIns="45700" rIns="91425" bIns="45700" anchor="t" anchorCtr="0">
            <a:noAutofit/>
          </a:bodyPr>
          <a:lstStyle/>
          <a:p>
            <a:pPr marL="0" lvl="0" indent="-69850" rtl="0">
              <a:spcBef>
                <a:spcPts val="0"/>
              </a:spcBef>
              <a:buClr>
                <a:schemeClr val="dk1"/>
              </a:buClr>
              <a:buSzPct val="91666"/>
              <a:buFont typeface="Arial"/>
              <a:buNone/>
            </a:pPr>
            <a:r>
              <a:rPr lang="en-US" sz="1200"/>
              <a:t>Description: </a:t>
            </a:r>
          </a:p>
          <a:p>
            <a:pPr marL="457200" lvl="0" indent="-304800" rtl="0">
              <a:spcBef>
                <a:spcPts val="0"/>
              </a:spcBef>
              <a:buSzPct val="100000"/>
            </a:pPr>
            <a:r>
              <a:rPr lang="en-US" sz="1200"/>
              <a:t>Allows for a user to record a predetermined sequence so that it can be used by other users to train their skills.</a:t>
            </a:r>
          </a:p>
          <a:p>
            <a:pPr marL="0" lvl="0" indent="0" rtl="0">
              <a:spcBef>
                <a:spcPts val="0"/>
              </a:spcBef>
              <a:buNone/>
            </a:pPr>
            <a:endParaRPr sz="1200"/>
          </a:p>
        </p:txBody>
      </p:sp>
      <p:pic>
        <p:nvPicPr>
          <p:cNvPr id="245" name="Shape 245" descr="SkillCourtSequenceBegin.jpg"/>
          <p:cNvPicPr preferRelativeResize="0"/>
          <p:nvPr/>
        </p:nvPicPr>
        <p:blipFill>
          <a:blip r:embed="rId3">
            <a:alphaModFix/>
          </a:blip>
          <a:stretch>
            <a:fillRect/>
          </a:stretch>
        </p:blipFill>
        <p:spPr>
          <a:xfrm>
            <a:off x="779475" y="3347525"/>
            <a:ext cx="3827496" cy="2145999"/>
          </a:xfrm>
          <a:prstGeom prst="rect">
            <a:avLst/>
          </a:prstGeom>
          <a:noFill/>
          <a:ln>
            <a:noFill/>
          </a:ln>
        </p:spPr>
      </p:pic>
      <p:pic>
        <p:nvPicPr>
          <p:cNvPr id="246" name="Shape 246"/>
          <p:cNvPicPr preferRelativeResize="0"/>
          <p:nvPr/>
        </p:nvPicPr>
        <p:blipFill>
          <a:blip r:embed="rId4">
            <a:alphaModFix/>
          </a:blip>
          <a:stretch>
            <a:fillRect/>
          </a:stretch>
        </p:blipFill>
        <p:spPr>
          <a:xfrm>
            <a:off x="7362404" y="3340995"/>
            <a:ext cx="1289174" cy="2159065"/>
          </a:xfrm>
          <a:prstGeom prst="rect">
            <a:avLst/>
          </a:prstGeom>
          <a:noFill/>
          <a:ln>
            <a:noFill/>
          </a:ln>
        </p:spPr>
      </p:pic>
      <p:pic>
        <p:nvPicPr>
          <p:cNvPr id="247" name="Shape 247"/>
          <p:cNvPicPr preferRelativeResize="0"/>
          <p:nvPr/>
        </p:nvPicPr>
        <p:blipFill>
          <a:blip r:embed="rId5">
            <a:alphaModFix/>
          </a:blip>
          <a:stretch>
            <a:fillRect/>
          </a:stretch>
        </p:blipFill>
        <p:spPr>
          <a:xfrm>
            <a:off x="6014206" y="3342953"/>
            <a:ext cx="1289174" cy="2155144"/>
          </a:xfrm>
          <a:prstGeom prst="rect">
            <a:avLst/>
          </a:prstGeom>
          <a:noFill/>
          <a:ln>
            <a:noFill/>
          </a:ln>
        </p:spPr>
      </p:pic>
      <p:pic>
        <p:nvPicPr>
          <p:cNvPr id="248" name="Shape 248"/>
          <p:cNvPicPr preferRelativeResize="0"/>
          <p:nvPr/>
        </p:nvPicPr>
        <p:blipFill>
          <a:blip r:embed="rId6">
            <a:alphaModFix/>
          </a:blip>
          <a:stretch>
            <a:fillRect/>
          </a:stretch>
        </p:blipFill>
        <p:spPr>
          <a:xfrm>
            <a:off x="4666001" y="3347525"/>
            <a:ext cx="1289175" cy="214599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Shape 254"/>
          <p:cNvSpPr txBox="1">
            <a:spLocks noGrp="1"/>
          </p:cNvSpPr>
          <p:nvPr>
            <p:ph type="title"/>
          </p:nvPr>
        </p:nvSpPr>
        <p:spPr>
          <a:xfrm>
            <a:off x="779462" y="381000"/>
            <a:ext cx="7583400" cy="1044600"/>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a:t>Set-Up Accounts</a:t>
            </a:r>
          </a:p>
        </p:txBody>
      </p:sp>
      <p:sp>
        <p:nvSpPr>
          <p:cNvPr id="255" name="Shape 255"/>
          <p:cNvSpPr txBox="1">
            <a:spLocks noGrp="1"/>
          </p:cNvSpPr>
          <p:nvPr>
            <p:ph type="body" idx="1"/>
          </p:nvPr>
        </p:nvSpPr>
        <p:spPr>
          <a:xfrm>
            <a:off x="780287" y="1487950"/>
            <a:ext cx="7583400" cy="4208400"/>
          </a:xfrm>
          <a:prstGeom prst="rect">
            <a:avLst/>
          </a:prstGeom>
          <a:noFill/>
          <a:ln>
            <a:noFill/>
          </a:ln>
        </p:spPr>
        <p:txBody>
          <a:bodyPr lIns="91425" tIns="45700" rIns="91425" bIns="45700" anchor="t" anchorCtr="0">
            <a:noAutofit/>
          </a:bodyPr>
          <a:lstStyle/>
          <a:p>
            <a:pPr marL="0" lvl="0" indent="-69850" rtl="0">
              <a:spcBef>
                <a:spcPts val="0"/>
              </a:spcBef>
              <a:buClr>
                <a:schemeClr val="dk1"/>
              </a:buClr>
              <a:buSzPct val="91666"/>
              <a:buFont typeface="Arial"/>
              <a:buNone/>
            </a:pPr>
            <a:r>
              <a:rPr lang="en-US" sz="1200"/>
              <a:t>Description: </a:t>
            </a:r>
          </a:p>
          <a:p>
            <a:pPr marL="457200" lvl="0" indent="-304800" rtl="0">
              <a:spcBef>
                <a:spcPts val="0"/>
              </a:spcBef>
              <a:buSzPct val="100000"/>
            </a:pPr>
            <a:r>
              <a:rPr lang="en-US" sz="1200"/>
              <a:t>Allows for a User to upgrade their account to Coach role.</a:t>
            </a:r>
          </a:p>
          <a:p>
            <a:pPr marL="457200" lvl="0" indent="-304800" rtl="0">
              <a:spcBef>
                <a:spcPts val="0"/>
              </a:spcBef>
              <a:buSzPct val="100000"/>
            </a:pPr>
            <a:r>
              <a:rPr lang="en-US" sz="1200"/>
              <a:t>Coach role allows the ability to maintain a team of Players (regular users) where he could manage their training methods by sending game patterns (defined as Predetermined Sequences) and having the ability to view their match history to develop the best training regiment for each Player.</a:t>
            </a:r>
          </a:p>
          <a:p>
            <a:pPr marL="457200" lvl="0" indent="-304800" rtl="0">
              <a:spcBef>
                <a:spcPts val="0"/>
              </a:spcBef>
              <a:buSzPct val="100000"/>
            </a:pPr>
            <a:r>
              <a:rPr lang="en-US" sz="1200"/>
              <a:t>Coaches will also have the ability to create accounts for unregistered players or invite currently existing accounts to his/her team.</a:t>
            </a:r>
          </a:p>
          <a:p>
            <a:pPr marL="0" lvl="0" indent="0" rtl="0">
              <a:spcBef>
                <a:spcPts val="0"/>
              </a:spcBef>
              <a:buNone/>
            </a:pPr>
            <a:endParaRPr sz="1200"/>
          </a:p>
          <a:p>
            <a:pPr marL="0" lvl="0" indent="0" rtl="0">
              <a:spcBef>
                <a:spcPts val="0"/>
              </a:spcBef>
              <a:buNone/>
            </a:pPr>
            <a:r>
              <a:rPr lang="en-US" sz="1200"/>
              <a:t>										</a:t>
            </a:r>
          </a:p>
        </p:txBody>
      </p:sp>
      <p:pic>
        <p:nvPicPr>
          <p:cNvPr id="256" name="Shape 256"/>
          <p:cNvPicPr preferRelativeResize="0"/>
          <p:nvPr/>
        </p:nvPicPr>
        <p:blipFill>
          <a:blip r:embed="rId3">
            <a:alphaModFix/>
          </a:blip>
          <a:stretch>
            <a:fillRect/>
          </a:stretch>
        </p:blipFill>
        <p:spPr>
          <a:xfrm>
            <a:off x="1105900" y="3293850"/>
            <a:ext cx="3787450" cy="3037650"/>
          </a:xfrm>
          <a:prstGeom prst="rect">
            <a:avLst/>
          </a:prstGeom>
          <a:noFill/>
          <a:ln>
            <a:noFill/>
          </a:ln>
        </p:spPr>
      </p:pic>
      <p:pic>
        <p:nvPicPr>
          <p:cNvPr id="257" name="Shape 257"/>
          <p:cNvPicPr preferRelativeResize="0"/>
          <p:nvPr/>
        </p:nvPicPr>
        <p:blipFill>
          <a:blip r:embed="rId4">
            <a:alphaModFix/>
          </a:blip>
          <a:stretch>
            <a:fillRect/>
          </a:stretch>
        </p:blipFill>
        <p:spPr>
          <a:xfrm>
            <a:off x="5700026" y="3236250"/>
            <a:ext cx="1665900" cy="2799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Shape 263"/>
          <p:cNvSpPr txBox="1">
            <a:spLocks noGrp="1"/>
          </p:cNvSpPr>
          <p:nvPr>
            <p:ph type="title"/>
          </p:nvPr>
        </p:nvSpPr>
        <p:spPr>
          <a:xfrm>
            <a:off x="779462" y="381000"/>
            <a:ext cx="7583400" cy="1044600"/>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a:t>Game Sounds</a:t>
            </a:r>
          </a:p>
        </p:txBody>
      </p:sp>
      <p:sp>
        <p:nvSpPr>
          <p:cNvPr id="264" name="Shape 264"/>
          <p:cNvSpPr txBox="1">
            <a:spLocks noGrp="1"/>
          </p:cNvSpPr>
          <p:nvPr>
            <p:ph type="body" idx="1"/>
          </p:nvPr>
        </p:nvSpPr>
        <p:spPr>
          <a:xfrm>
            <a:off x="779462" y="1828800"/>
            <a:ext cx="7583400" cy="4208400"/>
          </a:xfrm>
          <a:prstGeom prst="rect">
            <a:avLst/>
          </a:prstGeom>
          <a:noFill/>
          <a:ln>
            <a:noFill/>
          </a:ln>
        </p:spPr>
        <p:txBody>
          <a:bodyPr lIns="91425" tIns="45700" rIns="91425" bIns="45700" anchor="t" anchorCtr="0">
            <a:noAutofit/>
          </a:bodyPr>
          <a:lstStyle/>
          <a:p>
            <a:pPr marL="0" lvl="0" indent="-69850" rtl="0">
              <a:spcBef>
                <a:spcPts val="0"/>
              </a:spcBef>
              <a:buClr>
                <a:schemeClr val="dk1"/>
              </a:buClr>
              <a:buSzPct val="91666"/>
              <a:buFont typeface="Arial"/>
              <a:buNone/>
            </a:pPr>
            <a:r>
              <a:rPr lang="en-US" sz="1200"/>
              <a:t>Description: </a:t>
            </a:r>
          </a:p>
          <a:p>
            <a:pPr marL="457200" lvl="0" indent="-304800" rtl="0">
              <a:spcBef>
                <a:spcPts val="0"/>
              </a:spcBef>
              <a:buSzPct val="100000"/>
            </a:pPr>
            <a:r>
              <a:rPr lang="en-US" sz="1200"/>
              <a:t>Allows the system to produce an audible acknowledgement to inform the user that the game is about to start.</a:t>
            </a:r>
          </a:p>
          <a:p>
            <a:pPr marL="0" lvl="0" indent="0" rtl="0">
              <a:spcBef>
                <a:spcPts val="0"/>
              </a:spcBef>
              <a:buNone/>
            </a:pPr>
            <a:endParaRPr sz="1200"/>
          </a:p>
        </p:txBody>
      </p:sp>
      <p:pic>
        <p:nvPicPr>
          <p:cNvPr id="265" name="Shape 265" descr="SkillCourtSequenceDiagGameStartEnd.jpg"/>
          <p:cNvPicPr preferRelativeResize="0"/>
          <p:nvPr/>
        </p:nvPicPr>
        <p:blipFill>
          <a:blip r:embed="rId3">
            <a:alphaModFix/>
          </a:blip>
          <a:stretch>
            <a:fillRect/>
          </a:stretch>
        </p:blipFill>
        <p:spPr>
          <a:xfrm>
            <a:off x="1690825" y="3077600"/>
            <a:ext cx="5943600" cy="2667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Shape 271"/>
          <p:cNvSpPr txBox="1">
            <a:spLocks noGrp="1"/>
          </p:cNvSpPr>
          <p:nvPr>
            <p:ph type="title"/>
          </p:nvPr>
        </p:nvSpPr>
        <p:spPr>
          <a:xfrm>
            <a:off x="779462" y="381000"/>
            <a:ext cx="7583400" cy="1044600"/>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sz="3800" b="0" i="0" u="none" strike="noStrike" cap="none">
                <a:solidFill>
                  <a:srgbClr val="001D4D"/>
                </a:solidFill>
                <a:latin typeface="Trebuchet MS"/>
                <a:ea typeface="Trebuchet MS"/>
                <a:cs typeface="Trebuchet MS"/>
                <a:sym typeface="Trebuchet MS"/>
              </a:rPr>
              <a:t>Test Suites and Test Cases</a:t>
            </a:r>
          </a:p>
        </p:txBody>
      </p:sp>
      <p:sp>
        <p:nvSpPr>
          <p:cNvPr id="272" name="Shape 272"/>
          <p:cNvSpPr txBox="1">
            <a:spLocks noGrp="1"/>
          </p:cNvSpPr>
          <p:nvPr>
            <p:ph type="body" idx="1"/>
          </p:nvPr>
        </p:nvSpPr>
        <p:spPr>
          <a:xfrm>
            <a:off x="779462" y="1828800"/>
            <a:ext cx="7583400" cy="4208400"/>
          </a:xfrm>
          <a:prstGeom prst="rect">
            <a:avLst/>
          </a:prstGeom>
          <a:noFill/>
          <a:ln>
            <a:noFill/>
          </a:ln>
        </p:spPr>
        <p:txBody>
          <a:bodyPr lIns="91425" tIns="45700" rIns="91425" bIns="45700" anchor="t" anchorCtr="0">
            <a:noAutofit/>
          </a:bodyPr>
          <a:lstStyle/>
          <a:p>
            <a:pPr marL="282575" marR="0" lvl="0" indent="-282575" algn="l" rtl="0">
              <a:spcBef>
                <a:spcPts val="2000"/>
              </a:spcBef>
              <a:spcAft>
                <a:spcPts val="0"/>
              </a:spcAft>
              <a:buClr>
                <a:srgbClr val="001D4D"/>
              </a:buClr>
              <a:buSzPct val="100000"/>
              <a:buFont typeface="Noto Sans Symbols"/>
              <a:buChar char="●"/>
            </a:pPr>
            <a:r>
              <a:rPr lang="en-US" b="1"/>
              <a:t>Test case ID</a:t>
            </a:r>
            <a:r>
              <a:rPr lang="en-US"/>
              <a:t>: 001</a:t>
            </a:r>
            <a:br>
              <a:rPr lang="en-US"/>
            </a:br>
            <a:r>
              <a:rPr lang="en-US" b="1"/>
              <a:t>Description</a:t>
            </a:r>
            <a:r>
              <a:rPr lang="en-US"/>
              <a:t>: To save battery life of the pads.</a:t>
            </a:r>
            <a:br>
              <a:rPr lang="en-US"/>
            </a:br>
            <a:r>
              <a:rPr lang="en-US" b="1"/>
              <a:t>Actual Result</a:t>
            </a:r>
            <a:r>
              <a:rPr lang="en-US"/>
              <a:t>: Worked</a:t>
            </a:r>
            <a:br>
              <a:rPr lang="en-US"/>
            </a:br>
            <a:r>
              <a:rPr lang="en-US" b="1"/>
              <a:t>Status (Fail/Pass)</a:t>
            </a:r>
            <a:r>
              <a:rPr lang="en-US"/>
              <a:t>: Pass</a:t>
            </a:r>
          </a:p>
          <a:p>
            <a:pPr marL="282575" marR="0" lvl="0" indent="-282575" algn="l" rtl="0">
              <a:spcBef>
                <a:spcPts val="2000"/>
              </a:spcBef>
              <a:spcAft>
                <a:spcPts val="0"/>
              </a:spcAft>
              <a:buClr>
                <a:srgbClr val="001D4D"/>
              </a:buClr>
              <a:buSzPct val="100000"/>
              <a:buFont typeface="Noto Sans Symbols"/>
              <a:buChar char="●"/>
            </a:pPr>
            <a:r>
              <a:rPr lang="en-US" b="1"/>
              <a:t>Test case ID</a:t>
            </a:r>
            <a:r>
              <a:rPr lang="en-US"/>
              <a:t>:  rPiBypass001</a:t>
            </a:r>
            <a:br>
              <a:rPr lang="en-US"/>
            </a:br>
            <a:r>
              <a:rPr lang="en-US" b="1"/>
              <a:t>Description</a:t>
            </a:r>
            <a:r>
              <a:rPr lang="en-US"/>
              <a:t>: Testing for a direct connection from the Android App to the Arduino, bypassing the Raspberry Pi..</a:t>
            </a:r>
            <a:br>
              <a:rPr lang="en-US"/>
            </a:br>
            <a:r>
              <a:rPr lang="en-US" b="1"/>
              <a:t>Actual Result</a:t>
            </a:r>
            <a:r>
              <a:rPr lang="en-US"/>
              <a:t>: Did not connect.</a:t>
            </a:r>
            <a:br>
              <a:rPr lang="en-US"/>
            </a:br>
            <a:r>
              <a:rPr lang="en-US" b="1"/>
              <a:t>Status (Fail/Pass)</a:t>
            </a:r>
            <a:r>
              <a:rPr lang="en-US"/>
              <a:t>: Fail</a:t>
            </a:r>
            <a:br>
              <a:rPr lang="en-US"/>
            </a:br>
            <a:r>
              <a:rPr lang="en-US"/>
              <a:t/>
            </a:r>
            <a:br>
              <a:rPr lang="en-US"/>
            </a:b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Shape 278"/>
          <p:cNvSpPr txBox="1">
            <a:spLocks noGrp="1"/>
          </p:cNvSpPr>
          <p:nvPr>
            <p:ph type="title"/>
          </p:nvPr>
        </p:nvSpPr>
        <p:spPr>
          <a:xfrm>
            <a:off x="779462" y="381000"/>
            <a:ext cx="7583486" cy="1044575"/>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sz="3800" b="0" i="0" u="none" strike="noStrike" cap="none">
                <a:solidFill>
                  <a:srgbClr val="001D4D"/>
                </a:solidFill>
                <a:latin typeface="Trebuchet MS"/>
                <a:ea typeface="Trebuchet MS"/>
                <a:cs typeface="Trebuchet MS"/>
                <a:sym typeface="Trebuchet MS"/>
              </a:rPr>
              <a:t>Summary</a:t>
            </a:r>
          </a:p>
        </p:txBody>
      </p:sp>
      <p:sp>
        <p:nvSpPr>
          <p:cNvPr id="279" name="Shape 279"/>
          <p:cNvSpPr txBox="1">
            <a:spLocks noGrp="1"/>
          </p:cNvSpPr>
          <p:nvPr>
            <p:ph type="body" idx="1"/>
          </p:nvPr>
        </p:nvSpPr>
        <p:spPr>
          <a:xfrm>
            <a:off x="779474" y="1828800"/>
            <a:ext cx="5484600" cy="4208400"/>
          </a:xfrm>
          <a:prstGeom prst="rect">
            <a:avLst/>
          </a:prstGeom>
          <a:noFill/>
          <a:ln>
            <a:noFill/>
          </a:ln>
        </p:spPr>
        <p:txBody>
          <a:bodyPr lIns="91425" tIns="45700" rIns="91425" bIns="45700" anchor="t" anchorCtr="0">
            <a:noAutofit/>
          </a:bodyPr>
          <a:lstStyle/>
          <a:p>
            <a:pPr marL="282575" marR="0" lvl="0" indent="-282575" algn="just" rtl="0">
              <a:spcBef>
                <a:spcPts val="0"/>
              </a:spcBef>
              <a:spcAft>
                <a:spcPts val="0"/>
              </a:spcAft>
              <a:buClr>
                <a:srgbClr val="001D4D"/>
              </a:buClr>
              <a:buSzPct val="100000"/>
              <a:buFont typeface="Noto Sans Symbols"/>
              <a:buChar char="●"/>
            </a:pPr>
            <a:r>
              <a:rPr lang="en-US"/>
              <a:t>Throughout this semester, David Schiumerini and Richard Rodriguez worked on the Android application with the help of a couple of the product owners past developers. We would regularly meet with these mentors to further reach Mr. Traustason’s goals for SkillCourt.</a:t>
            </a:r>
            <a:br>
              <a:rPr lang="en-US"/>
            </a:br>
            <a:endParaRPr lang="en-US"/>
          </a:p>
          <a:p>
            <a:pPr marL="0" lvl="0" indent="0" rtl="0">
              <a:lnSpc>
                <a:spcPct val="115000"/>
              </a:lnSpc>
              <a:spcBef>
                <a:spcPts val="0"/>
              </a:spcBef>
              <a:buNone/>
            </a:pPr>
            <a:r>
              <a:rPr lang="en-US">
                <a:solidFill>
                  <a:srgbClr val="001D4D"/>
                </a:solidFill>
                <a:latin typeface="Noto Sans Symbols"/>
                <a:ea typeface="Noto Sans Symbols"/>
                <a:cs typeface="Noto Sans Symbols"/>
                <a:sym typeface="Noto Sans Symbols"/>
              </a:rPr>
              <a:t>● </a:t>
            </a:r>
            <a:r>
              <a:rPr lang="en-US">
                <a:solidFill>
                  <a:srgbClr val="001D4D"/>
                </a:solidFill>
              </a:rPr>
              <a:t>David Schiumerini – dschi002@fiu.edu</a:t>
            </a:r>
          </a:p>
          <a:p>
            <a:pPr marL="0" lvl="0" indent="0" rtl="0">
              <a:lnSpc>
                <a:spcPct val="115000"/>
              </a:lnSpc>
              <a:spcBef>
                <a:spcPts val="0"/>
              </a:spcBef>
              <a:buNone/>
            </a:pPr>
            <a:r>
              <a:rPr lang="en-US">
                <a:solidFill>
                  <a:srgbClr val="001D4D"/>
                </a:solidFill>
                <a:latin typeface="Noto Sans Symbols"/>
                <a:ea typeface="Noto Sans Symbols"/>
                <a:cs typeface="Noto Sans Symbols"/>
                <a:sym typeface="Noto Sans Symbols"/>
              </a:rPr>
              <a:t>● </a:t>
            </a:r>
            <a:r>
              <a:rPr lang="en-US">
                <a:solidFill>
                  <a:srgbClr val="001D4D"/>
                </a:solidFill>
              </a:rPr>
              <a:t>Richard Rodriguez – rrodr420@fiu.edu</a:t>
            </a:r>
          </a:p>
          <a:p>
            <a:pPr marL="0" marR="0" lvl="0" indent="0" algn="l" rtl="0">
              <a:spcBef>
                <a:spcPts val="2000"/>
              </a:spcBef>
              <a:spcAft>
                <a:spcPts val="0"/>
              </a:spcAft>
              <a:buNone/>
            </a:pPr>
            <a:endParaRPr/>
          </a:p>
          <a:p>
            <a:pPr marL="0" lvl="0" indent="-69850" rtl="0">
              <a:lnSpc>
                <a:spcPct val="115000"/>
              </a:lnSpc>
              <a:spcBef>
                <a:spcPts val="0"/>
              </a:spcBef>
              <a:buClr>
                <a:schemeClr val="dk1"/>
              </a:buClr>
              <a:buSzPct val="50000"/>
              <a:buFont typeface="Arial"/>
              <a:buNone/>
            </a:pPr>
            <a:endParaRPr>
              <a:solidFill>
                <a:srgbClr val="001D4D"/>
              </a:solidFill>
            </a:endParaRPr>
          </a:p>
          <a:p>
            <a:pPr marL="0" marR="0" lvl="0" indent="0" algn="l" rtl="0">
              <a:spcBef>
                <a:spcPts val="2000"/>
              </a:spcBef>
              <a:spcAft>
                <a:spcPts val="0"/>
              </a:spcAft>
              <a:buNone/>
            </a:pPr>
            <a:endParaRPr/>
          </a:p>
        </p:txBody>
      </p:sp>
      <p:pic>
        <p:nvPicPr>
          <p:cNvPr id="280" name="Shape 280"/>
          <p:cNvPicPr preferRelativeResize="0"/>
          <p:nvPr/>
        </p:nvPicPr>
        <p:blipFill>
          <a:blip r:embed="rId3">
            <a:alphaModFix/>
          </a:blip>
          <a:stretch>
            <a:fillRect/>
          </a:stretch>
        </p:blipFill>
        <p:spPr>
          <a:xfrm>
            <a:off x="6829700" y="1828800"/>
            <a:ext cx="1811591" cy="730900"/>
          </a:xfrm>
          <a:prstGeom prst="rect">
            <a:avLst/>
          </a:prstGeom>
          <a:noFill/>
          <a:ln>
            <a:noFill/>
          </a:ln>
        </p:spPr>
      </p:pic>
      <p:pic>
        <p:nvPicPr>
          <p:cNvPr id="281" name="Shape 281"/>
          <p:cNvPicPr preferRelativeResize="0"/>
          <p:nvPr/>
        </p:nvPicPr>
        <p:blipFill>
          <a:blip r:embed="rId4">
            <a:alphaModFix/>
          </a:blip>
          <a:stretch>
            <a:fillRect/>
          </a:stretch>
        </p:blipFill>
        <p:spPr>
          <a:xfrm>
            <a:off x="6670312" y="2559698"/>
            <a:ext cx="2164225" cy="619445"/>
          </a:xfrm>
          <a:prstGeom prst="rect">
            <a:avLst/>
          </a:prstGeom>
          <a:noFill/>
          <a:ln>
            <a:noFill/>
          </a:ln>
        </p:spPr>
      </p:pic>
      <p:pic>
        <p:nvPicPr>
          <p:cNvPr id="282" name="Shape 282"/>
          <p:cNvPicPr preferRelativeResize="0"/>
          <p:nvPr/>
        </p:nvPicPr>
        <p:blipFill>
          <a:blip r:embed="rId5">
            <a:alphaModFix/>
          </a:blip>
          <a:stretch>
            <a:fillRect/>
          </a:stretch>
        </p:blipFill>
        <p:spPr>
          <a:xfrm>
            <a:off x="7142074" y="3273749"/>
            <a:ext cx="1499235" cy="730900"/>
          </a:xfrm>
          <a:prstGeom prst="rect">
            <a:avLst/>
          </a:prstGeom>
          <a:noFill/>
          <a:ln>
            <a:noFill/>
          </a:ln>
        </p:spPr>
      </p:pic>
      <p:pic>
        <p:nvPicPr>
          <p:cNvPr id="283" name="Shape 283" descr="raspberry-pi-logo.png"/>
          <p:cNvPicPr preferRelativeResize="0"/>
          <p:nvPr/>
        </p:nvPicPr>
        <p:blipFill>
          <a:blip r:embed="rId6">
            <a:alphaModFix/>
          </a:blip>
          <a:stretch>
            <a:fillRect/>
          </a:stretch>
        </p:blipFill>
        <p:spPr>
          <a:xfrm>
            <a:off x="7142072" y="4099250"/>
            <a:ext cx="699298" cy="878575"/>
          </a:xfrm>
          <a:prstGeom prst="rect">
            <a:avLst/>
          </a:prstGeom>
          <a:noFill/>
          <a:ln>
            <a:noFill/>
          </a:ln>
        </p:spPr>
      </p:pic>
      <p:pic>
        <p:nvPicPr>
          <p:cNvPr id="284" name="Shape 284" descr="HAXM.png"/>
          <p:cNvPicPr preferRelativeResize="0"/>
          <p:nvPr/>
        </p:nvPicPr>
        <p:blipFill>
          <a:blip r:embed="rId7">
            <a:alphaModFix/>
          </a:blip>
          <a:stretch>
            <a:fillRect/>
          </a:stretch>
        </p:blipFill>
        <p:spPr>
          <a:xfrm>
            <a:off x="7955999" y="4977825"/>
            <a:ext cx="878549" cy="878575"/>
          </a:xfrm>
          <a:prstGeom prst="rect">
            <a:avLst/>
          </a:prstGeom>
          <a:noFill/>
          <a:ln>
            <a:noFill/>
          </a:ln>
        </p:spPr>
      </p:pic>
      <p:pic>
        <p:nvPicPr>
          <p:cNvPr id="285" name="Shape 285" descr="Java.png"/>
          <p:cNvPicPr preferRelativeResize="0"/>
          <p:nvPr/>
        </p:nvPicPr>
        <p:blipFill>
          <a:blip r:embed="rId8">
            <a:alphaModFix/>
          </a:blip>
          <a:stretch>
            <a:fillRect/>
          </a:stretch>
        </p:blipFill>
        <p:spPr>
          <a:xfrm>
            <a:off x="7920899" y="4099262"/>
            <a:ext cx="878550" cy="878550"/>
          </a:xfrm>
          <a:prstGeom prst="rect">
            <a:avLst/>
          </a:prstGeom>
          <a:noFill/>
          <a:ln>
            <a:noFill/>
          </a:ln>
        </p:spPr>
      </p:pic>
      <p:pic>
        <p:nvPicPr>
          <p:cNvPr id="286" name="Shape 286" descr="Android OS.png"/>
          <p:cNvPicPr preferRelativeResize="0"/>
          <p:nvPr/>
        </p:nvPicPr>
        <p:blipFill>
          <a:blip r:embed="rId9">
            <a:alphaModFix/>
          </a:blip>
          <a:stretch>
            <a:fillRect/>
          </a:stretch>
        </p:blipFill>
        <p:spPr>
          <a:xfrm>
            <a:off x="7042349" y="4977825"/>
            <a:ext cx="878552" cy="87854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779462" y="381000"/>
            <a:ext cx="7583486" cy="1044575"/>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sz="3800" b="0" i="0" u="none" strike="noStrike" cap="none">
                <a:solidFill>
                  <a:srgbClr val="001D4D"/>
                </a:solidFill>
                <a:latin typeface="Trebuchet MS"/>
                <a:ea typeface="Trebuchet MS"/>
                <a:cs typeface="Trebuchet MS"/>
                <a:sym typeface="Trebuchet MS"/>
              </a:rPr>
              <a:t>Pro</a:t>
            </a:r>
            <a:r>
              <a:rPr lang="en-US"/>
              <a:t>ject</a:t>
            </a:r>
            <a:r>
              <a:rPr lang="en-US" sz="3800" b="0" i="0" u="none" strike="noStrike" cap="none">
                <a:solidFill>
                  <a:srgbClr val="001D4D"/>
                </a:solidFill>
                <a:latin typeface="Trebuchet MS"/>
                <a:ea typeface="Trebuchet MS"/>
                <a:cs typeface="Trebuchet MS"/>
                <a:sym typeface="Trebuchet MS"/>
              </a:rPr>
              <a:t> definition</a:t>
            </a:r>
          </a:p>
        </p:txBody>
      </p:sp>
      <p:sp>
        <p:nvSpPr>
          <p:cNvPr id="159" name="Shape 159"/>
          <p:cNvSpPr txBox="1">
            <a:spLocks noGrp="1"/>
          </p:cNvSpPr>
          <p:nvPr>
            <p:ph type="body" idx="1"/>
          </p:nvPr>
        </p:nvSpPr>
        <p:spPr>
          <a:xfrm>
            <a:off x="780300" y="1042400"/>
            <a:ext cx="7583400" cy="42084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None/>
            </a:pPr>
            <a:endParaRPr dirty="0"/>
          </a:p>
          <a:p>
            <a:pPr marL="282575" marR="0" lvl="0" indent="-282575" algn="l" rtl="0">
              <a:lnSpc>
                <a:spcPct val="100000"/>
              </a:lnSpc>
              <a:spcBef>
                <a:spcPts val="2000"/>
              </a:spcBef>
              <a:spcAft>
                <a:spcPts val="0"/>
              </a:spcAft>
              <a:buClr>
                <a:srgbClr val="001D4D"/>
              </a:buClr>
              <a:buSzPct val="100000"/>
              <a:buFont typeface="Noto Sans Symbols"/>
              <a:buChar char="●"/>
            </a:pPr>
            <a:r>
              <a:rPr lang="en-US" sz="1800" dirty="0" err="1"/>
              <a:t>SkillCourt</a:t>
            </a:r>
            <a:r>
              <a:rPr lang="en-US" sz="1800" dirty="0"/>
              <a:t> provides a platform for users that seek to enhance their traditional training methods in the sport of Soccer. Through neat features that </a:t>
            </a:r>
            <a:r>
              <a:rPr lang="en-US" sz="1800" dirty="0" smtClean="0"/>
              <a:t>record </a:t>
            </a:r>
            <a:r>
              <a:rPr lang="en-US" sz="1800" dirty="0"/>
              <a:t>hit accuracy, reaction time, and much more; players are given an innovative way to better improve their performance on the field.</a:t>
            </a:r>
          </a:p>
          <a:p>
            <a:pPr marL="0" marR="0" lvl="0" indent="0" algn="l" rtl="0">
              <a:lnSpc>
                <a:spcPct val="100000"/>
              </a:lnSpc>
              <a:spcBef>
                <a:spcPts val="2000"/>
              </a:spcBef>
              <a:spcAft>
                <a:spcPts val="0"/>
              </a:spcAft>
              <a:buNone/>
            </a:pPr>
            <a:r>
              <a:rPr lang="en-US" sz="1800" dirty="0"/>
              <a:t> </a:t>
            </a:r>
          </a:p>
        </p:txBody>
      </p:sp>
      <p:pic>
        <p:nvPicPr>
          <p:cNvPr id="160" name="Shape 160"/>
          <p:cNvPicPr preferRelativeResize="0"/>
          <p:nvPr/>
        </p:nvPicPr>
        <p:blipFill>
          <a:blip r:embed="rId3">
            <a:alphaModFix/>
          </a:blip>
          <a:stretch>
            <a:fillRect/>
          </a:stretch>
        </p:blipFill>
        <p:spPr>
          <a:xfrm>
            <a:off x="779475" y="3185925"/>
            <a:ext cx="5023704" cy="28258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title"/>
          </p:nvPr>
        </p:nvSpPr>
        <p:spPr>
          <a:xfrm>
            <a:off x="779462" y="381000"/>
            <a:ext cx="7583400" cy="1044600"/>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sz="3800" b="0" i="0" u="none" strike="noStrike" cap="none">
                <a:solidFill>
                  <a:srgbClr val="001D4D"/>
                </a:solidFill>
                <a:latin typeface="Trebuchet MS"/>
                <a:ea typeface="Trebuchet MS"/>
                <a:cs typeface="Trebuchet MS"/>
                <a:sym typeface="Trebuchet MS"/>
              </a:rPr>
              <a:t>Pro</a:t>
            </a:r>
            <a:r>
              <a:rPr lang="en-US"/>
              <a:t>ject</a:t>
            </a:r>
            <a:r>
              <a:rPr lang="en-US" sz="3800" b="0" i="0" u="none" strike="noStrike" cap="none">
                <a:solidFill>
                  <a:srgbClr val="001D4D"/>
                </a:solidFill>
                <a:latin typeface="Trebuchet MS"/>
                <a:ea typeface="Trebuchet MS"/>
                <a:cs typeface="Trebuchet MS"/>
                <a:sym typeface="Trebuchet MS"/>
              </a:rPr>
              <a:t> definition</a:t>
            </a:r>
          </a:p>
        </p:txBody>
      </p:sp>
      <p:sp>
        <p:nvSpPr>
          <p:cNvPr id="167" name="Shape 167"/>
          <p:cNvSpPr txBox="1">
            <a:spLocks noGrp="1"/>
          </p:cNvSpPr>
          <p:nvPr>
            <p:ph type="body" idx="1"/>
          </p:nvPr>
        </p:nvSpPr>
        <p:spPr>
          <a:xfrm>
            <a:off x="779462" y="1085250"/>
            <a:ext cx="7583400" cy="42084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None/>
            </a:pPr>
            <a:endParaRPr/>
          </a:p>
          <a:p>
            <a:pPr marL="282575" marR="0" lvl="0" indent="-257175" algn="l" rtl="0">
              <a:lnSpc>
                <a:spcPct val="100000"/>
              </a:lnSpc>
              <a:spcBef>
                <a:spcPts val="2000"/>
              </a:spcBef>
              <a:spcAft>
                <a:spcPts val="0"/>
              </a:spcAft>
              <a:buClr>
                <a:srgbClr val="001D4D"/>
              </a:buClr>
              <a:buSzPct val="100000"/>
              <a:buFont typeface="Noto Sans Symbols"/>
              <a:buChar char="●"/>
            </a:pPr>
            <a:r>
              <a:rPr lang="en-US" sz="1400"/>
              <a:t>Currently there really wasn’t any customization in regards to user accounts, registration page (shown below) only asks for an email and “Password (optional).” Accounts should register more personal information including the ability to choose between a Coach or Player account upon creation. Also the former game sequence creating system was unreliable and out of date and needed an overhaul.</a:t>
            </a:r>
          </a:p>
        </p:txBody>
      </p:sp>
      <p:pic>
        <p:nvPicPr>
          <p:cNvPr id="168" name="Shape 168"/>
          <p:cNvPicPr preferRelativeResize="0"/>
          <p:nvPr/>
        </p:nvPicPr>
        <p:blipFill>
          <a:blip r:embed="rId3">
            <a:alphaModFix/>
          </a:blip>
          <a:stretch>
            <a:fillRect/>
          </a:stretch>
        </p:blipFill>
        <p:spPr>
          <a:xfrm>
            <a:off x="4255041" y="2856949"/>
            <a:ext cx="1948673" cy="3464308"/>
          </a:xfrm>
          <a:prstGeom prst="rect">
            <a:avLst/>
          </a:prstGeom>
          <a:noFill/>
          <a:ln>
            <a:noFill/>
          </a:ln>
        </p:spPr>
      </p:pic>
      <p:pic>
        <p:nvPicPr>
          <p:cNvPr id="169" name="Shape 169"/>
          <p:cNvPicPr preferRelativeResize="0"/>
          <p:nvPr/>
        </p:nvPicPr>
        <p:blipFill>
          <a:blip r:embed="rId4">
            <a:alphaModFix/>
          </a:blip>
          <a:stretch>
            <a:fillRect/>
          </a:stretch>
        </p:blipFill>
        <p:spPr>
          <a:xfrm>
            <a:off x="2208909" y="2856920"/>
            <a:ext cx="1948673" cy="346433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Shape 175"/>
          <p:cNvSpPr txBox="1">
            <a:spLocks noGrp="1"/>
          </p:cNvSpPr>
          <p:nvPr>
            <p:ph type="title"/>
          </p:nvPr>
        </p:nvSpPr>
        <p:spPr>
          <a:xfrm>
            <a:off x="779462" y="381000"/>
            <a:ext cx="7583400" cy="1044600"/>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sz="3800" b="0" i="0" u="none" strike="noStrike" cap="none">
                <a:solidFill>
                  <a:srgbClr val="001D4D"/>
                </a:solidFill>
                <a:latin typeface="Trebuchet MS"/>
                <a:ea typeface="Trebuchet MS"/>
                <a:cs typeface="Trebuchet MS"/>
                <a:sym typeface="Trebuchet MS"/>
              </a:rPr>
              <a:t>Requirements: Use Cases</a:t>
            </a:r>
          </a:p>
        </p:txBody>
      </p:sp>
      <p:pic>
        <p:nvPicPr>
          <p:cNvPr id="176" name="Shape 176"/>
          <p:cNvPicPr preferRelativeResize="0"/>
          <p:nvPr/>
        </p:nvPicPr>
        <p:blipFill>
          <a:blip r:embed="rId3">
            <a:alphaModFix/>
          </a:blip>
          <a:stretch>
            <a:fillRect/>
          </a:stretch>
        </p:blipFill>
        <p:spPr>
          <a:xfrm>
            <a:off x="1447650" y="1572675"/>
            <a:ext cx="2712980" cy="2126037"/>
          </a:xfrm>
          <a:prstGeom prst="rect">
            <a:avLst/>
          </a:prstGeom>
          <a:noFill/>
          <a:ln>
            <a:noFill/>
          </a:ln>
        </p:spPr>
      </p:pic>
      <p:pic>
        <p:nvPicPr>
          <p:cNvPr id="177" name="Shape 177" descr="C:\Users\D10S\Desktop\Set-Up Account\use_case_diagrams.png"/>
          <p:cNvPicPr preferRelativeResize="0"/>
          <p:nvPr/>
        </p:nvPicPr>
        <p:blipFill>
          <a:blip r:embed="rId4">
            <a:alphaModFix/>
          </a:blip>
          <a:stretch>
            <a:fillRect/>
          </a:stretch>
        </p:blipFill>
        <p:spPr>
          <a:xfrm>
            <a:off x="1447650" y="3801574"/>
            <a:ext cx="2712975" cy="2770024"/>
          </a:xfrm>
          <a:prstGeom prst="rect">
            <a:avLst/>
          </a:prstGeom>
          <a:noFill/>
          <a:ln>
            <a:noFill/>
          </a:ln>
        </p:spPr>
      </p:pic>
      <p:pic>
        <p:nvPicPr>
          <p:cNvPr id="178" name="Shape 178" descr="SkillCourtGameStart.jpg"/>
          <p:cNvPicPr preferRelativeResize="0"/>
          <p:nvPr/>
        </p:nvPicPr>
        <p:blipFill>
          <a:blip r:embed="rId5">
            <a:alphaModFix/>
          </a:blip>
          <a:stretch>
            <a:fillRect/>
          </a:stretch>
        </p:blipFill>
        <p:spPr>
          <a:xfrm>
            <a:off x="5132800" y="2668575"/>
            <a:ext cx="2712975" cy="915612"/>
          </a:xfrm>
          <a:prstGeom prst="rect">
            <a:avLst/>
          </a:prstGeom>
          <a:noFill/>
          <a:ln>
            <a:noFill/>
          </a:ln>
        </p:spPr>
      </p:pic>
      <p:pic>
        <p:nvPicPr>
          <p:cNvPr id="179" name="Shape 179" descr="SkillCourtGameEnd.jpg"/>
          <p:cNvPicPr preferRelativeResize="0"/>
          <p:nvPr/>
        </p:nvPicPr>
        <p:blipFill>
          <a:blip r:embed="rId6">
            <a:alphaModFix/>
          </a:blip>
          <a:stretch>
            <a:fillRect/>
          </a:stretch>
        </p:blipFill>
        <p:spPr>
          <a:xfrm>
            <a:off x="5132800" y="1572675"/>
            <a:ext cx="2712975" cy="948975"/>
          </a:xfrm>
          <a:prstGeom prst="rect">
            <a:avLst/>
          </a:prstGeom>
          <a:noFill/>
          <a:ln>
            <a:noFill/>
          </a:ln>
        </p:spPr>
      </p:pic>
      <p:pic>
        <p:nvPicPr>
          <p:cNvPr id="180" name="Shape 180" descr="SkillCourtPlayerStartSequence.jpg"/>
          <p:cNvPicPr preferRelativeResize="0"/>
          <p:nvPr/>
        </p:nvPicPr>
        <p:blipFill>
          <a:blip r:embed="rId7">
            <a:alphaModFix/>
          </a:blip>
          <a:stretch>
            <a:fillRect/>
          </a:stretch>
        </p:blipFill>
        <p:spPr>
          <a:xfrm>
            <a:off x="5132799" y="4827150"/>
            <a:ext cx="2712975" cy="1249897"/>
          </a:xfrm>
          <a:prstGeom prst="rect">
            <a:avLst/>
          </a:prstGeom>
          <a:noFill/>
          <a:ln>
            <a:noFill/>
          </a:ln>
        </p:spPr>
      </p:pic>
      <p:pic>
        <p:nvPicPr>
          <p:cNvPr id="181" name="Shape 181" descr="SkillCourtCoachAddsASequence.jpg"/>
          <p:cNvPicPr preferRelativeResize="0"/>
          <p:nvPr/>
        </p:nvPicPr>
        <p:blipFill>
          <a:blip r:embed="rId8">
            <a:alphaModFix/>
          </a:blip>
          <a:stretch>
            <a:fillRect/>
          </a:stretch>
        </p:blipFill>
        <p:spPr>
          <a:xfrm>
            <a:off x="5132800" y="3683362"/>
            <a:ext cx="2712975" cy="10445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779462" y="381000"/>
            <a:ext cx="7583400" cy="1044600"/>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sz="3800" b="0" i="0" u="none" strike="noStrike" cap="none">
                <a:solidFill>
                  <a:srgbClr val="001D4D"/>
                </a:solidFill>
                <a:latin typeface="Trebuchet MS"/>
                <a:ea typeface="Trebuchet MS"/>
                <a:cs typeface="Trebuchet MS"/>
                <a:sym typeface="Trebuchet MS"/>
              </a:rPr>
              <a:t>System Design: Architecture</a:t>
            </a:r>
          </a:p>
        </p:txBody>
      </p:sp>
      <p:sp>
        <p:nvSpPr>
          <p:cNvPr id="188" name="Shape 188"/>
          <p:cNvSpPr txBox="1">
            <a:spLocks noGrp="1"/>
          </p:cNvSpPr>
          <p:nvPr>
            <p:ph type="body" idx="1"/>
          </p:nvPr>
        </p:nvSpPr>
        <p:spPr>
          <a:xfrm>
            <a:off x="779462" y="1828800"/>
            <a:ext cx="7583400" cy="4208400"/>
          </a:xfrm>
          <a:prstGeom prst="rect">
            <a:avLst/>
          </a:prstGeom>
          <a:noFill/>
          <a:ln>
            <a:noFill/>
          </a:ln>
        </p:spPr>
        <p:txBody>
          <a:bodyPr lIns="91425" tIns="45700" rIns="91425" bIns="45700" anchor="t" anchorCtr="0">
            <a:noAutofit/>
          </a:bodyPr>
          <a:lstStyle/>
          <a:p>
            <a:pPr marL="457200" marR="0" lvl="0" indent="-228600" algn="l" rtl="0">
              <a:spcBef>
                <a:spcPts val="2000"/>
              </a:spcBef>
              <a:spcAft>
                <a:spcPts val="0"/>
              </a:spcAft>
              <a:buAutoNum type="arabicPeriod"/>
            </a:pPr>
            <a:r>
              <a:rPr lang="en-US" dirty="0" smtClean="0"/>
              <a:t>System </a:t>
            </a:r>
            <a:r>
              <a:rPr lang="en-US" dirty="0"/>
              <a:t>decomposition (3 systems at work</a:t>
            </a:r>
            <a:r>
              <a:rPr lang="en-US" dirty="0" smtClean="0"/>
              <a:t>)</a:t>
            </a:r>
            <a:endParaRPr lang="en-US" dirty="0"/>
          </a:p>
          <a:p>
            <a:pPr marL="914400" marR="0" lvl="1" indent="-228600" algn="l" rtl="0">
              <a:spcBef>
                <a:spcPts val="1000"/>
              </a:spcBef>
              <a:spcAft>
                <a:spcPts val="0"/>
              </a:spcAft>
              <a:buAutoNum type="alphaLcPeriod"/>
            </a:pPr>
            <a:r>
              <a:rPr lang="en-US" dirty="0" smtClean="0"/>
              <a:t> Microcontroller </a:t>
            </a:r>
            <a:r>
              <a:rPr lang="en-US" dirty="0"/>
              <a:t>Unit (MCU)</a:t>
            </a:r>
          </a:p>
          <a:p>
            <a:pPr marL="914400" marR="0" lvl="1" indent="-228600" algn="l" rtl="0">
              <a:spcBef>
                <a:spcPts val="1000"/>
              </a:spcBef>
              <a:spcAft>
                <a:spcPts val="0"/>
              </a:spcAft>
              <a:buAutoNum type="alphaLcPeriod"/>
            </a:pPr>
            <a:r>
              <a:rPr lang="en-US" dirty="0" smtClean="0"/>
              <a:t> Android </a:t>
            </a:r>
            <a:r>
              <a:rPr lang="en-US" dirty="0"/>
              <a:t>Controller</a:t>
            </a:r>
          </a:p>
          <a:p>
            <a:pPr marL="914400" marR="0" lvl="1" indent="-228600" algn="l" rtl="0">
              <a:spcBef>
                <a:spcPts val="1000"/>
              </a:spcBef>
              <a:spcAft>
                <a:spcPts val="0"/>
              </a:spcAft>
              <a:buAutoNum type="alphaLcPeriod"/>
            </a:pPr>
            <a:r>
              <a:rPr lang="en-US" dirty="0" smtClean="0"/>
              <a:t> Firebase </a:t>
            </a:r>
            <a:r>
              <a:rPr lang="en-US" dirty="0"/>
              <a:t>Database</a:t>
            </a:r>
          </a:p>
          <a:p>
            <a:pPr marL="457200" lvl="0" indent="-228600">
              <a:spcBef>
                <a:spcPts val="2000"/>
              </a:spcBef>
              <a:buFont typeface="Noto Sans Symbols"/>
              <a:buAutoNum type="arabicPeriod"/>
            </a:pPr>
            <a:r>
              <a:rPr lang="en-US" dirty="0"/>
              <a:t>System Deployment</a:t>
            </a:r>
          </a:p>
          <a:p>
            <a:pPr marL="914400" lvl="1" indent="-228600">
              <a:spcBef>
                <a:spcPts val="1000"/>
              </a:spcBef>
              <a:buFont typeface="Noto Sans Symbols"/>
              <a:buAutoNum type="alphaLcPeriod"/>
            </a:pPr>
            <a:r>
              <a:rPr lang="en-US" sz="2200" dirty="0"/>
              <a:t> A </a:t>
            </a:r>
            <a:r>
              <a:rPr lang="en-US" sz="2200" dirty="0"/>
              <a:t>system capable of running Android OS v3.0 or </a:t>
            </a:r>
            <a:r>
              <a:rPr lang="en-US" sz="2200" dirty="0" smtClean="0"/>
              <a:t>higher</a:t>
            </a:r>
            <a:endParaRPr lang="en-US" sz="2200" dirty="0"/>
          </a:p>
          <a:p>
            <a:pPr marL="914400" lvl="1" indent="-228600">
              <a:spcBef>
                <a:spcPts val="1000"/>
              </a:spcBef>
              <a:buFont typeface="Noto Sans Symbols"/>
              <a:buAutoNum type="alphaLcPeriod"/>
            </a:pPr>
            <a:r>
              <a:rPr lang="en-US" sz="2200" dirty="0" smtClean="0"/>
              <a:t> Android </a:t>
            </a:r>
            <a:r>
              <a:rPr lang="en-US" sz="2200" dirty="0"/>
              <a:t>v3.0 or </a:t>
            </a:r>
            <a:r>
              <a:rPr lang="en-US" sz="2200" dirty="0" smtClean="0"/>
              <a:t>higher</a:t>
            </a:r>
            <a:endParaRPr lang="en-US" sz="2200" dirty="0"/>
          </a:p>
          <a:p>
            <a:pPr marL="914400" lvl="1" indent="-228600">
              <a:spcBef>
                <a:spcPts val="1000"/>
              </a:spcBef>
              <a:buFont typeface="Noto Sans Symbols"/>
              <a:buAutoNum type="alphaLcPeriod"/>
            </a:pPr>
            <a:r>
              <a:rPr lang="en-US" sz="2200" dirty="0" smtClean="0"/>
              <a:t> Minimum </a:t>
            </a:r>
            <a:r>
              <a:rPr lang="en-US" sz="2200" dirty="0"/>
              <a:t>of two </a:t>
            </a:r>
            <a:r>
              <a:rPr lang="en-US" sz="2200" dirty="0" err="1"/>
              <a:t>SkillCourt</a:t>
            </a:r>
            <a:r>
              <a:rPr lang="en-US" sz="2200" dirty="0"/>
              <a:t> Arduino Game </a:t>
            </a:r>
            <a:r>
              <a:rPr lang="en-US" sz="2200" dirty="0"/>
              <a:t>Pads</a:t>
            </a:r>
            <a:endParaRPr lang="en-US" sz="2200" dirty="0"/>
          </a:p>
          <a:p>
            <a:pPr marL="914400" lvl="1" indent="-228600">
              <a:spcBef>
                <a:spcPts val="1000"/>
              </a:spcBef>
              <a:buFont typeface="Noto Sans Symbols"/>
              <a:buAutoNum type="alphaLcPeriod"/>
            </a:pPr>
            <a:r>
              <a:rPr lang="en-US" sz="2200" dirty="0" smtClean="0"/>
              <a:t> Access </a:t>
            </a:r>
            <a:r>
              <a:rPr lang="en-US" sz="2200" dirty="0"/>
              <a:t>to </a:t>
            </a:r>
            <a:r>
              <a:rPr lang="en-US" sz="2200" dirty="0" smtClean="0"/>
              <a:t>the Internet</a:t>
            </a:r>
            <a:endParaRPr lang="en-US" sz="2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779462" y="381000"/>
            <a:ext cx="7583400" cy="1044600"/>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sz="3800" b="0" i="0" u="none" strike="noStrike" cap="none">
                <a:solidFill>
                  <a:srgbClr val="001D4D"/>
                </a:solidFill>
                <a:latin typeface="Trebuchet MS"/>
                <a:ea typeface="Trebuchet MS"/>
                <a:cs typeface="Trebuchet MS"/>
                <a:sym typeface="Trebuchet MS"/>
              </a:rPr>
              <a:t>Minimal Class Diagram</a:t>
            </a:r>
          </a:p>
        </p:txBody>
      </p:sp>
      <p:sp>
        <p:nvSpPr>
          <p:cNvPr id="195" name="Shape 195"/>
          <p:cNvSpPr txBox="1">
            <a:spLocks noGrp="1"/>
          </p:cNvSpPr>
          <p:nvPr>
            <p:ph type="body" idx="1"/>
          </p:nvPr>
        </p:nvSpPr>
        <p:spPr>
          <a:xfrm>
            <a:off x="779462" y="1828800"/>
            <a:ext cx="7583400" cy="4208400"/>
          </a:xfrm>
          <a:prstGeom prst="rect">
            <a:avLst/>
          </a:prstGeom>
          <a:noFill/>
          <a:ln>
            <a:noFill/>
          </a:ln>
        </p:spPr>
        <p:txBody>
          <a:bodyPr lIns="91425" tIns="45700" rIns="91425" bIns="45700" anchor="t" anchorCtr="0">
            <a:noAutofit/>
          </a:bodyPr>
          <a:lstStyle/>
          <a:p>
            <a:pPr marL="0" marR="0" lvl="0" indent="0" algn="l" rtl="0">
              <a:spcBef>
                <a:spcPts val="2000"/>
              </a:spcBef>
              <a:spcAft>
                <a:spcPts val="0"/>
              </a:spcAft>
              <a:buNone/>
            </a:pPr>
            <a:endParaRPr sz="2200" b="0" i="0" u="none" strike="noStrike" cap="none">
              <a:solidFill>
                <a:srgbClr val="001D4D"/>
              </a:solidFill>
              <a:latin typeface="Trebuchet MS"/>
              <a:ea typeface="Trebuchet MS"/>
              <a:cs typeface="Trebuchet MS"/>
              <a:sym typeface="Trebuchet MS"/>
            </a:endParaRPr>
          </a:p>
        </p:txBody>
      </p:sp>
      <p:pic>
        <p:nvPicPr>
          <p:cNvPr id="196" name="Shape 196"/>
          <p:cNvPicPr preferRelativeResize="0"/>
          <p:nvPr/>
        </p:nvPicPr>
        <p:blipFill>
          <a:blip r:embed="rId3">
            <a:alphaModFix/>
          </a:blip>
          <a:stretch>
            <a:fillRect/>
          </a:stretch>
        </p:blipFill>
        <p:spPr>
          <a:xfrm>
            <a:off x="781050" y="1593975"/>
            <a:ext cx="7581900" cy="4210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Shape 202"/>
          <p:cNvSpPr txBox="1">
            <a:spLocks noGrp="1"/>
          </p:cNvSpPr>
          <p:nvPr>
            <p:ph type="title"/>
          </p:nvPr>
        </p:nvSpPr>
        <p:spPr>
          <a:xfrm>
            <a:off x="779462" y="381000"/>
            <a:ext cx="7583400" cy="1044600"/>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sz="3800" b="0" i="0" u="none" strike="noStrike" cap="none" dirty="0">
                <a:solidFill>
                  <a:srgbClr val="001D4D"/>
                </a:solidFill>
                <a:latin typeface="Trebuchet MS"/>
                <a:ea typeface="Trebuchet MS"/>
                <a:cs typeface="Trebuchet MS"/>
                <a:sym typeface="Trebuchet MS"/>
              </a:rPr>
              <a:t>User Stories </a:t>
            </a:r>
          </a:p>
        </p:txBody>
      </p:sp>
      <p:sp>
        <p:nvSpPr>
          <p:cNvPr id="203" name="Shape 203"/>
          <p:cNvSpPr txBox="1">
            <a:spLocks noGrp="1"/>
          </p:cNvSpPr>
          <p:nvPr>
            <p:ph type="body" idx="1"/>
          </p:nvPr>
        </p:nvSpPr>
        <p:spPr>
          <a:xfrm>
            <a:off x="779462" y="1828800"/>
            <a:ext cx="7583400" cy="4208400"/>
          </a:xfrm>
          <a:prstGeom prst="rect">
            <a:avLst/>
          </a:prstGeom>
          <a:noFill/>
          <a:ln>
            <a:noFill/>
          </a:ln>
        </p:spPr>
        <p:txBody>
          <a:bodyPr lIns="91425" tIns="45700" rIns="91425" bIns="45700" anchor="t" anchorCtr="0">
            <a:noAutofit/>
          </a:bodyPr>
          <a:lstStyle/>
          <a:p>
            <a:pPr marL="457200" marR="0" lvl="0" indent="-228600" algn="l" rtl="0">
              <a:lnSpc>
                <a:spcPct val="200000"/>
              </a:lnSpc>
              <a:spcBef>
                <a:spcPts val="2000"/>
              </a:spcBef>
              <a:spcAft>
                <a:spcPts val="0"/>
              </a:spcAft>
              <a:buAutoNum type="arabicPeriod"/>
            </a:pPr>
            <a:r>
              <a:rPr lang="en-US" dirty="0" smtClean="0"/>
              <a:t> Save Battery</a:t>
            </a:r>
          </a:p>
          <a:p>
            <a:pPr marL="457200" lvl="0" indent="-228600" rtl="0">
              <a:lnSpc>
                <a:spcPct val="200000"/>
              </a:lnSpc>
              <a:spcBef>
                <a:spcPts val="0"/>
              </a:spcBef>
              <a:buAutoNum type="arabicPeriod"/>
            </a:pPr>
            <a:r>
              <a:rPr lang="en-US" dirty="0" smtClean="0"/>
              <a:t> Game Sounds</a:t>
            </a:r>
          </a:p>
          <a:p>
            <a:pPr marL="457200" lvl="0" indent="-228600" rtl="0">
              <a:lnSpc>
                <a:spcPct val="200000"/>
              </a:lnSpc>
              <a:spcBef>
                <a:spcPts val="0"/>
              </a:spcBef>
              <a:buAutoNum type="arabicPeriod"/>
            </a:pPr>
            <a:r>
              <a:rPr lang="en-US" dirty="0" smtClean="0"/>
              <a:t> Predetermined Sequences</a:t>
            </a:r>
          </a:p>
          <a:p>
            <a:pPr marL="457200" lvl="0" indent="-228600" rtl="0">
              <a:lnSpc>
                <a:spcPct val="200000"/>
              </a:lnSpc>
              <a:spcBef>
                <a:spcPts val="0"/>
              </a:spcBef>
              <a:buAutoNum type="arabicPeriod"/>
            </a:pPr>
            <a:r>
              <a:rPr lang="en-US" dirty="0" smtClean="0"/>
              <a:t> Set-up Accounts</a:t>
            </a:r>
          </a:p>
          <a:p>
            <a:pPr marL="457200" lvl="0" indent="-228600" rtl="0">
              <a:lnSpc>
                <a:spcPct val="200000"/>
              </a:lnSpc>
              <a:spcBef>
                <a:spcPts val="0"/>
              </a:spcBef>
              <a:buAutoNum type="arabicPeriod"/>
            </a:pPr>
            <a:r>
              <a:rPr lang="en-US" dirty="0" smtClean="0"/>
              <a:t> Connect Directly </a:t>
            </a:r>
            <a:r>
              <a:rPr lang="en-US" smtClean="0"/>
              <a:t>to </a:t>
            </a:r>
            <a:r>
              <a:rPr lang="en-US" smtClean="0"/>
              <a:t>Arduino</a:t>
            </a:r>
          </a:p>
          <a:p>
            <a:pPr marL="457200" lvl="0" indent="-228600" rtl="0">
              <a:lnSpc>
                <a:spcPct val="200000"/>
              </a:lnSpc>
              <a:spcBef>
                <a:spcPts val="0"/>
              </a:spcBef>
              <a:buAutoNum type="arabicPeriod"/>
            </a:pPr>
            <a:endParaRPr dirty="0"/>
          </a:p>
          <a:p>
            <a:pPr marL="0" marR="0" lvl="0" indent="0" algn="l" rtl="0">
              <a:spcBef>
                <a:spcPts val="2000"/>
              </a:spcBef>
              <a:spcAft>
                <a:spcPts val="0"/>
              </a:spcAft>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Shape 209"/>
          <p:cNvSpPr txBox="1">
            <a:spLocks noGrp="1"/>
          </p:cNvSpPr>
          <p:nvPr>
            <p:ph type="title"/>
          </p:nvPr>
        </p:nvSpPr>
        <p:spPr>
          <a:xfrm>
            <a:off x="779462" y="381000"/>
            <a:ext cx="7583400" cy="1044600"/>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a:t>Connect directly to Arduino</a:t>
            </a:r>
          </a:p>
        </p:txBody>
      </p:sp>
      <p:sp>
        <p:nvSpPr>
          <p:cNvPr id="210" name="Shape 210"/>
          <p:cNvSpPr txBox="1">
            <a:spLocks noGrp="1"/>
          </p:cNvSpPr>
          <p:nvPr>
            <p:ph type="body" idx="1"/>
          </p:nvPr>
        </p:nvSpPr>
        <p:spPr>
          <a:xfrm>
            <a:off x="779462" y="1790125"/>
            <a:ext cx="7583400" cy="4208400"/>
          </a:xfrm>
          <a:prstGeom prst="rect">
            <a:avLst/>
          </a:prstGeom>
          <a:noFill/>
          <a:ln>
            <a:noFill/>
          </a:ln>
        </p:spPr>
        <p:txBody>
          <a:bodyPr lIns="91425" tIns="45700" rIns="91425" bIns="45700" anchor="t" anchorCtr="0">
            <a:noAutofit/>
          </a:bodyPr>
          <a:lstStyle/>
          <a:p>
            <a:pPr marL="0" marR="0" lvl="0" indent="0" algn="l" rtl="0">
              <a:spcBef>
                <a:spcPts val="2000"/>
              </a:spcBef>
              <a:spcAft>
                <a:spcPts val="0"/>
              </a:spcAft>
              <a:buNone/>
            </a:pPr>
            <a:r>
              <a:rPr lang="en-US" sz="1200"/>
              <a:t>Description: </a:t>
            </a:r>
          </a:p>
          <a:p>
            <a:pPr marL="457200" marR="0" lvl="0" indent="-304800" algn="l" rtl="0">
              <a:spcBef>
                <a:spcPts val="2000"/>
              </a:spcBef>
              <a:spcAft>
                <a:spcPts val="0"/>
              </a:spcAft>
              <a:buSzPct val="100000"/>
            </a:pPr>
            <a:r>
              <a:rPr lang="en-US" sz="1200"/>
              <a:t>Previously the Arduino hardware will connect via wifi to an rPi device that sent out a wifi hotspot. This was unnecessary and costly for production. To cut costs we were tasked to bypass the need for a raspberry pi by having the Android app connect to the Arduino pads directly.</a:t>
            </a:r>
          </a:p>
        </p:txBody>
      </p:sp>
      <p:pic>
        <p:nvPicPr>
          <p:cNvPr id="211" name="Shape 211"/>
          <p:cNvPicPr preferRelativeResize="0"/>
          <p:nvPr/>
        </p:nvPicPr>
        <p:blipFill>
          <a:blip r:embed="rId3">
            <a:alphaModFix/>
          </a:blip>
          <a:stretch>
            <a:fillRect/>
          </a:stretch>
        </p:blipFill>
        <p:spPr>
          <a:xfrm>
            <a:off x="1680000" y="3375324"/>
            <a:ext cx="2902551" cy="2459825"/>
          </a:xfrm>
          <a:prstGeom prst="rect">
            <a:avLst/>
          </a:prstGeom>
          <a:noFill/>
          <a:ln>
            <a:noFill/>
          </a:ln>
        </p:spPr>
      </p:pic>
      <p:pic>
        <p:nvPicPr>
          <p:cNvPr id="212" name="Shape 212"/>
          <p:cNvPicPr preferRelativeResize="0"/>
          <p:nvPr/>
        </p:nvPicPr>
        <p:blipFill>
          <a:blip r:embed="rId4">
            <a:alphaModFix/>
          </a:blip>
          <a:stretch>
            <a:fillRect/>
          </a:stretch>
        </p:blipFill>
        <p:spPr>
          <a:xfrm>
            <a:off x="5817624" y="3363612"/>
            <a:ext cx="1396826" cy="248323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pic>
        <p:nvPicPr>
          <p:cNvPr id="218" name="Shape 218" descr="Sprint4_Current_Setup.jpg"/>
          <p:cNvPicPr preferRelativeResize="0"/>
          <p:nvPr/>
        </p:nvPicPr>
        <p:blipFill>
          <a:blip r:embed="rId3">
            <a:alphaModFix/>
          </a:blip>
          <a:stretch>
            <a:fillRect/>
          </a:stretch>
        </p:blipFill>
        <p:spPr>
          <a:xfrm>
            <a:off x="711462" y="534425"/>
            <a:ext cx="5286375" cy="2743200"/>
          </a:xfrm>
          <a:prstGeom prst="rect">
            <a:avLst/>
          </a:prstGeom>
          <a:noFill/>
          <a:ln>
            <a:noFill/>
          </a:ln>
        </p:spPr>
      </p:pic>
      <p:pic>
        <p:nvPicPr>
          <p:cNvPr id="219" name="Shape 219" descr="Sprint4_New_Setup.jpg"/>
          <p:cNvPicPr preferRelativeResize="0"/>
          <p:nvPr/>
        </p:nvPicPr>
        <p:blipFill>
          <a:blip r:embed="rId4">
            <a:alphaModFix/>
          </a:blip>
          <a:stretch>
            <a:fillRect/>
          </a:stretch>
        </p:blipFill>
        <p:spPr>
          <a:xfrm>
            <a:off x="711475" y="3417600"/>
            <a:ext cx="4276725" cy="2867025"/>
          </a:xfrm>
          <a:prstGeom prst="rect">
            <a:avLst/>
          </a:prstGeom>
          <a:noFill/>
          <a:ln>
            <a:noFill/>
          </a:ln>
        </p:spPr>
      </p:pic>
      <p:sp>
        <p:nvSpPr>
          <p:cNvPr id="220" name="Shape 220"/>
          <p:cNvSpPr txBox="1"/>
          <p:nvPr/>
        </p:nvSpPr>
        <p:spPr>
          <a:xfrm>
            <a:off x="6249225" y="1476150"/>
            <a:ext cx="2062500" cy="4189200"/>
          </a:xfrm>
          <a:prstGeom prst="rect">
            <a:avLst/>
          </a:prstGeom>
          <a:noFill/>
          <a:ln>
            <a:noFill/>
          </a:ln>
        </p:spPr>
        <p:txBody>
          <a:bodyPr lIns="91425" tIns="91425" rIns="91425" bIns="91425" anchor="t" anchorCtr="0">
            <a:noAutofit/>
          </a:bodyPr>
          <a:lstStyle/>
          <a:p>
            <a:pPr lvl="0" rtl="0">
              <a:spcBef>
                <a:spcPts val="0"/>
              </a:spcBef>
              <a:buNone/>
            </a:pPr>
            <a:r>
              <a:rPr lang="en-US" sz="3800">
                <a:solidFill>
                  <a:srgbClr val="001D4D"/>
                </a:solidFill>
                <a:latin typeface="Trebuchet MS"/>
                <a:ea typeface="Trebuchet MS"/>
                <a:cs typeface="Trebuchet MS"/>
                <a:sym typeface="Trebuchet MS"/>
              </a:rPr>
              <a:t>Previous version</a:t>
            </a:r>
          </a:p>
          <a:p>
            <a:pPr lvl="0" rtl="0">
              <a:spcBef>
                <a:spcPts val="0"/>
              </a:spcBef>
              <a:buNone/>
            </a:pPr>
            <a:endParaRPr sz="3800">
              <a:solidFill>
                <a:srgbClr val="001D4D"/>
              </a:solidFill>
              <a:latin typeface="Trebuchet MS"/>
              <a:ea typeface="Trebuchet MS"/>
              <a:cs typeface="Trebuchet MS"/>
              <a:sym typeface="Trebuchet MS"/>
            </a:endParaRPr>
          </a:p>
          <a:p>
            <a:pPr lvl="0" rtl="0">
              <a:spcBef>
                <a:spcPts val="0"/>
              </a:spcBef>
              <a:buNone/>
            </a:pPr>
            <a:endParaRPr sz="3800">
              <a:solidFill>
                <a:srgbClr val="001D4D"/>
              </a:solidFill>
              <a:latin typeface="Trebuchet MS"/>
              <a:ea typeface="Trebuchet MS"/>
              <a:cs typeface="Trebuchet MS"/>
              <a:sym typeface="Trebuchet MS"/>
            </a:endParaRPr>
          </a:p>
          <a:p>
            <a:pPr lvl="0" rtl="0">
              <a:spcBef>
                <a:spcPts val="0"/>
              </a:spcBef>
              <a:buClr>
                <a:schemeClr val="dk1"/>
              </a:buClr>
              <a:buSzPct val="25000"/>
              <a:buFont typeface="Arial"/>
              <a:buNone/>
            </a:pPr>
            <a:r>
              <a:rPr lang="en-US" sz="3800">
                <a:solidFill>
                  <a:srgbClr val="001D4D"/>
                </a:solidFill>
                <a:latin typeface="Trebuchet MS"/>
                <a:ea typeface="Trebuchet MS"/>
                <a:cs typeface="Trebuchet MS"/>
                <a:sym typeface="Trebuchet MS"/>
              </a:rPr>
              <a:t>Current version</a:t>
            </a:r>
          </a:p>
          <a:p>
            <a:pPr lvl="0">
              <a:spcBef>
                <a:spcPts val="0"/>
              </a:spcBef>
              <a:buNone/>
            </a:pPr>
            <a:endParaRPr/>
          </a:p>
        </p:txBody>
      </p:sp>
    </p:spTree>
  </p:cSld>
  <p:clrMapOvr>
    <a:masterClrMapping/>
  </p:clrMapOvr>
</p:sld>
</file>

<file path=ppt/theme/theme1.xml><?xml version="1.0" encoding="utf-8"?>
<a:theme xmlns:a="http://schemas.openxmlformats.org/drawingml/2006/main" name="gold">
  <a:themeElements>
    <a:clrScheme name="Revolution">
      <a:dk1>
        <a:srgbClr val="000000"/>
      </a:dk1>
      <a:lt1>
        <a:srgbClr val="FFFFFF"/>
      </a:lt1>
      <a:dk2>
        <a:srgbClr val="1B3861"/>
      </a:dk2>
      <a:lt2>
        <a:srgbClr val="38ABED"/>
      </a:lt2>
      <a:accent1>
        <a:srgbClr val="0C5986"/>
      </a:accent1>
      <a:accent2>
        <a:srgbClr val="DDF53D"/>
      </a:accent2>
      <a:accent3>
        <a:srgbClr val="508709"/>
      </a:accent3>
      <a:accent4>
        <a:srgbClr val="BF5E00"/>
      </a:accent4>
      <a:accent5>
        <a:srgbClr val="9C0001"/>
      </a:accent5>
      <a:accent6>
        <a:srgbClr val="660075"/>
      </a:accent6>
      <a:hlink>
        <a:srgbClr val="ABF24D"/>
      </a:hlink>
      <a:folHlink>
        <a:srgbClr val="A0E7F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TotalTime>
  <Words>1164</Words>
  <Application>Microsoft Macintosh PowerPoint</Application>
  <PresentationFormat>On-screen Show (4:3)</PresentationFormat>
  <Paragraphs>136</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Calibri</vt:lpstr>
      <vt:lpstr>Noto Sans Symbols</vt:lpstr>
      <vt:lpstr>Trebuchet MS</vt:lpstr>
      <vt:lpstr>Arial</vt:lpstr>
      <vt:lpstr>gold</vt:lpstr>
      <vt:lpstr>SkillCourt v8.0  Team Members: David Schiumerini, Richard Rodriguez Product Owner: Guðmundur Traustason Instructor: Masoud Sadjadi  School of Computing and Information Sciences Florida International University</vt:lpstr>
      <vt:lpstr>Project definition</vt:lpstr>
      <vt:lpstr>Project definition</vt:lpstr>
      <vt:lpstr>Requirements: Use Cases</vt:lpstr>
      <vt:lpstr>System Design: Architecture</vt:lpstr>
      <vt:lpstr>Minimal Class Diagram</vt:lpstr>
      <vt:lpstr>User Stories </vt:lpstr>
      <vt:lpstr>Connect directly to Arduino</vt:lpstr>
      <vt:lpstr>PowerPoint Presentation</vt:lpstr>
      <vt:lpstr>PowerPoint Presentation</vt:lpstr>
      <vt:lpstr>Save Battery</vt:lpstr>
      <vt:lpstr>Predetermined Sequences</vt:lpstr>
      <vt:lpstr>Set-Up Accounts</vt:lpstr>
      <vt:lpstr>Game Sounds</vt:lpstr>
      <vt:lpstr>Test Suites and Test Cases</vt:lpstr>
      <vt:lpstr>Summary</vt:lpstr>
    </vt:vector>
  </TitlesOfParts>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SkillCourt v8.0  Team Members: David Schiumerini, Richard Rodriguez Product Owner: Guðmundur Traustason Instructor: Masoud Sadjadi  School of Computing and Information Sciences Florida International University</dc:title>
  <cp:lastModifiedBy>Richi Rodriguez</cp:lastModifiedBy>
  <cp:revision>5</cp:revision>
  <dcterms:modified xsi:type="dcterms:W3CDTF">2017-07-26T02:55:42Z</dcterms:modified>
</cp:coreProperties>
</file>