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Lst>
  <p:sldSz cy="43891200" cx="32918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spcFirstLastPara="1" rIns="91425" wrap="square" tIns="91425"/>
          <a:lstStyle>
            <a:lvl1pPr indent="0" lvl="0" mar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2143125" y="685800"/>
            <a:ext cx="25716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Font typeface="Arial"/>
              <a:buNone/>
              <a:defRPr b="0" i="0" sz="1800" u="none" cap="none" strike="noStrike"/>
            </a:lvl1pPr>
            <a:lvl2pPr indent="-228600" lvl="1" marL="914400" marR="0" rtl="0" algn="l">
              <a:spcBef>
                <a:spcPts val="0"/>
              </a:spcBef>
              <a:spcAft>
                <a:spcPts val="0"/>
              </a:spcAft>
              <a:buSzPts val="1400"/>
              <a:buFont typeface="Arial"/>
              <a:buNone/>
              <a:defRPr b="0" i="0" sz="1800" u="none" cap="none" strike="noStrike"/>
            </a:lvl2pPr>
            <a:lvl3pPr indent="-228600" lvl="2" marL="1371600" marR="0" rtl="0" algn="l">
              <a:spcBef>
                <a:spcPts val="0"/>
              </a:spcBef>
              <a:spcAft>
                <a:spcPts val="0"/>
              </a:spcAft>
              <a:buSzPts val="1400"/>
              <a:buFont typeface="Arial"/>
              <a:buNone/>
              <a:defRPr b="0" i="0" sz="1800" u="none" cap="none" strike="noStrike"/>
            </a:lvl3pPr>
            <a:lvl4pPr indent="-228600" lvl="3" marL="1828800" marR="0" rtl="0" algn="l">
              <a:spcBef>
                <a:spcPts val="0"/>
              </a:spcBef>
              <a:spcAft>
                <a:spcPts val="0"/>
              </a:spcAft>
              <a:buSzPts val="1400"/>
              <a:buFont typeface="Arial"/>
              <a:buNone/>
              <a:defRPr b="0" i="0" sz="1800" u="none" cap="none" strike="noStrike"/>
            </a:lvl4pPr>
            <a:lvl5pPr indent="-228600" lvl="4" marL="2286000" marR="0" rtl="0" algn="l">
              <a:spcBef>
                <a:spcPts val="0"/>
              </a:spcBef>
              <a:spcAft>
                <a:spcPts val="0"/>
              </a:spcAft>
              <a:buSzPts val="1400"/>
              <a:buFont typeface="Arial"/>
              <a:buNone/>
              <a:defRPr b="0" i="0" sz="1800" u="none" cap="none" strike="noStrike"/>
            </a:lvl5pPr>
            <a:lvl6pPr indent="-228600" lvl="5" marL="2743200" marR="0" rtl="0" algn="l">
              <a:spcBef>
                <a:spcPts val="0"/>
              </a:spcBef>
              <a:spcAft>
                <a:spcPts val="0"/>
              </a:spcAft>
              <a:buSzPts val="1400"/>
              <a:buFont typeface="Arial"/>
              <a:buNone/>
              <a:defRPr b="0" i="0" sz="1800" u="none" cap="none" strike="noStrike"/>
            </a:lvl6pPr>
            <a:lvl7pPr indent="-228600" lvl="6" marL="3200400" marR="0" rtl="0" algn="l">
              <a:spcBef>
                <a:spcPts val="0"/>
              </a:spcBef>
              <a:spcAft>
                <a:spcPts val="0"/>
              </a:spcAft>
              <a:buSzPts val="1400"/>
              <a:buFont typeface="Arial"/>
              <a:buNone/>
              <a:defRPr b="0" i="0" sz="1800" u="none" cap="none" strike="noStrike"/>
            </a:lvl7pPr>
            <a:lvl8pPr indent="-228600" lvl="7" marL="3657600" marR="0" rtl="0" algn="l">
              <a:spcBef>
                <a:spcPts val="0"/>
              </a:spcBef>
              <a:spcAft>
                <a:spcPts val="0"/>
              </a:spcAft>
              <a:buSzPts val="1400"/>
              <a:buFont typeface="Arial"/>
              <a:buNone/>
              <a:defRPr b="0" i="0" sz="1800" u="none" cap="none" strike="noStrike"/>
            </a:lvl8pPr>
            <a:lvl9pPr indent="-228600" lvl="8" marL="4114800" marR="0" rtl="0" algn="l">
              <a:spcBef>
                <a:spcPts val="0"/>
              </a:spcBef>
              <a:spcAft>
                <a:spcPts val="0"/>
              </a:spcAft>
              <a:buSzPts val="1400"/>
              <a:buFont typeface="Arial"/>
              <a:buNone/>
              <a:defRPr b="0" i="0" sz="1800" u="none" cap="none" strike="noStrike"/>
            </a:lvl9pPr>
          </a:lstStyle>
          <a:p/>
        </p:txBody>
      </p:sp>
      <p:sp>
        <p:nvSpPr>
          <p:cNvPr id="7" name="Shape 7"/>
          <p:cNvSpPr txBox="1"/>
          <p:nvPr>
            <p:ph idx="11" type="ftr"/>
          </p:nvPr>
        </p:nvSpPr>
        <p:spPr>
          <a:xfrm>
            <a:off x="0" y="8685211"/>
            <a:ext cx="2971799"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3884612" y="8685211"/>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2143125" y="685800"/>
            <a:ext cx="25716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86" name="Shape 86"/>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b="0" i="0" sz="1800" u="none" cap="none" strike="noStrike"/>
          </a:p>
        </p:txBody>
      </p:sp>
      <p:sp>
        <p:nvSpPr>
          <p:cNvPr id="87" name="Shape 87"/>
          <p:cNvSpPr txBox="1"/>
          <p:nvPr/>
        </p:nvSpPr>
        <p:spPr>
          <a:xfrm>
            <a:off x="3884612" y="8685211"/>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 name="Shape 15"/>
        <p:cNvGrpSpPr/>
        <p:nvPr/>
      </p:nvGrpSpPr>
      <p:grpSpPr>
        <a:xfrm>
          <a:off x="0" y="0"/>
          <a:ext cx="0" cy="0"/>
          <a:chOff x="0" y="0"/>
          <a:chExt cx="0" cy="0"/>
        </a:xfrm>
      </p:grpSpPr>
      <p:sp>
        <p:nvSpPr>
          <p:cNvPr id="16" name="Shape 16"/>
          <p:cNvSpPr txBox="1"/>
          <p:nvPr>
            <p:ph idx="10" type="dt"/>
          </p:nvPr>
        </p:nvSpPr>
        <p:spPr>
          <a:xfrm>
            <a:off x="1644650" y="39968488"/>
            <a:ext cx="7681800"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17" name="Shape 17"/>
          <p:cNvSpPr txBox="1"/>
          <p:nvPr>
            <p:ph idx="11" type="ftr"/>
          </p:nvPr>
        </p:nvSpPr>
        <p:spPr>
          <a:xfrm>
            <a:off x="11247436" y="39968488"/>
            <a:ext cx="10425000"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18" name="Shape 18"/>
          <p:cNvSpPr txBox="1"/>
          <p:nvPr>
            <p:ph idx="12" type="sldNum"/>
          </p:nvPr>
        </p:nvSpPr>
        <p:spPr>
          <a:xfrm>
            <a:off x="23591838" y="39968488"/>
            <a:ext cx="7681800"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72" name="Shape 72"/>
        <p:cNvGrpSpPr/>
        <p:nvPr/>
      </p:nvGrpSpPr>
      <p:grpSpPr>
        <a:xfrm>
          <a:off x="0" y="0"/>
          <a:ext cx="0" cy="0"/>
          <a:chOff x="0" y="0"/>
          <a:chExt cx="0" cy="0"/>
        </a:xfrm>
      </p:grpSpPr>
      <p:sp>
        <p:nvSpPr>
          <p:cNvPr id="73" name="Shape 73"/>
          <p:cNvSpPr txBox="1"/>
          <p:nvPr>
            <p:ph type="title"/>
          </p:nvPr>
        </p:nvSpPr>
        <p:spPr>
          <a:xfrm>
            <a:off x="1646236" y="1757361"/>
            <a:ext cx="29627400" cy="73152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9pPr>
          </a:lstStyle>
          <a:p/>
        </p:txBody>
      </p:sp>
      <p:sp>
        <p:nvSpPr>
          <p:cNvPr id="74" name="Shape 74"/>
          <p:cNvSpPr txBox="1"/>
          <p:nvPr>
            <p:ph idx="1" type="body"/>
          </p:nvPr>
        </p:nvSpPr>
        <p:spPr>
          <a:xfrm>
            <a:off x="1646236" y="10242550"/>
            <a:ext cx="29627400" cy="28963800"/>
          </a:xfrm>
          <a:prstGeom prst="rect">
            <a:avLst/>
          </a:prstGeom>
          <a:noFill/>
          <a:ln>
            <a:noFill/>
          </a:ln>
        </p:spPr>
        <p:txBody>
          <a:bodyPr anchorCtr="0" anchor="t" bIns="91425" lIns="91425" spcFirstLastPara="1" rIns="91425" wrap="square" tIns="91425"/>
          <a:lstStyle>
            <a:lvl1pPr indent="-1181100" lvl="0" marL="457200" marR="0" rtl="0" algn="l">
              <a:lnSpc>
                <a:spcPct val="100000"/>
              </a:lnSpc>
              <a:spcBef>
                <a:spcPts val="3000"/>
              </a:spcBef>
              <a:spcAft>
                <a:spcPts val="0"/>
              </a:spcAft>
              <a:buClr>
                <a:schemeClr val="dk1"/>
              </a:buClr>
              <a:buSzPts val="15000"/>
              <a:buFont typeface="Arial"/>
              <a:buChar char="•"/>
              <a:defRPr b="0" i="0" sz="15000" u="none" cap="none" strike="noStrike">
                <a:solidFill>
                  <a:schemeClr val="dk1"/>
                </a:solidFill>
                <a:latin typeface="Arial"/>
                <a:ea typeface="Arial"/>
                <a:cs typeface="Arial"/>
                <a:sym typeface="Arial"/>
              </a:defRPr>
            </a:lvl1pPr>
            <a:lvl2pPr indent="-1060450" lvl="1" marL="914400" marR="0" rtl="0" algn="l">
              <a:lnSpc>
                <a:spcPct val="100000"/>
              </a:lnSpc>
              <a:spcBef>
                <a:spcPts val="2620"/>
              </a:spcBef>
              <a:spcAft>
                <a:spcPts val="0"/>
              </a:spcAft>
              <a:buClr>
                <a:schemeClr val="dk1"/>
              </a:buClr>
              <a:buSzPts val="13100"/>
              <a:buFont typeface="Arial"/>
              <a:buChar char="–"/>
              <a:defRPr b="0" i="0" sz="13100" u="none" cap="none" strike="noStrike">
                <a:solidFill>
                  <a:schemeClr val="dk1"/>
                </a:solidFill>
                <a:latin typeface="Arial"/>
                <a:ea typeface="Arial"/>
                <a:cs typeface="Arial"/>
                <a:sym typeface="Arial"/>
              </a:defRPr>
            </a:lvl2pPr>
            <a:lvl3pPr indent="-939800" lvl="2" marL="1371600" marR="0" rtl="0" algn="l">
              <a:lnSpc>
                <a:spcPct val="100000"/>
              </a:lnSpc>
              <a:spcBef>
                <a:spcPts val="2240"/>
              </a:spcBef>
              <a:spcAft>
                <a:spcPts val="0"/>
              </a:spcAft>
              <a:buClr>
                <a:schemeClr val="dk1"/>
              </a:buClr>
              <a:buSzPts val="11200"/>
              <a:buFont typeface="Arial"/>
              <a:buChar char="•"/>
              <a:defRPr b="0" i="0" sz="11200" u="none" cap="none" strike="noStrike">
                <a:solidFill>
                  <a:schemeClr val="dk1"/>
                </a:solidFill>
                <a:latin typeface="Arial"/>
                <a:ea typeface="Arial"/>
                <a:cs typeface="Arial"/>
                <a:sym typeface="Arial"/>
              </a:defRPr>
            </a:lvl3pPr>
            <a:lvl4pPr indent="-825500" lvl="3" marL="1828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4pPr>
            <a:lvl5pPr indent="-825500" lvl="4" marL="22860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5pPr>
            <a:lvl6pPr indent="-825500" lvl="5" marL="27432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6pPr>
            <a:lvl7pPr indent="-825500" lvl="6" marL="32004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7pPr>
            <a:lvl8pPr indent="-825500" lvl="7" marL="36576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8pPr>
            <a:lvl9pPr indent="-825500" lvl="8" marL="4114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9pPr>
          </a:lstStyle>
          <a:p/>
        </p:txBody>
      </p:sp>
      <p:sp>
        <p:nvSpPr>
          <p:cNvPr id="75" name="Shape 75"/>
          <p:cNvSpPr txBox="1"/>
          <p:nvPr>
            <p:ph idx="10" type="dt"/>
          </p:nvPr>
        </p:nvSpPr>
        <p:spPr>
          <a:xfrm>
            <a:off x="1644650" y="39968488"/>
            <a:ext cx="7681800"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76" name="Shape 76"/>
          <p:cNvSpPr txBox="1"/>
          <p:nvPr>
            <p:ph idx="11" type="ftr"/>
          </p:nvPr>
        </p:nvSpPr>
        <p:spPr>
          <a:xfrm>
            <a:off x="11247436" y="39968488"/>
            <a:ext cx="10425000"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77" name="Shape 77"/>
          <p:cNvSpPr txBox="1"/>
          <p:nvPr>
            <p:ph idx="12" type="sldNum"/>
          </p:nvPr>
        </p:nvSpPr>
        <p:spPr>
          <a:xfrm>
            <a:off x="23591838" y="39968488"/>
            <a:ext cx="7681800"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78" name="Shape 78"/>
        <p:cNvGrpSpPr/>
        <p:nvPr/>
      </p:nvGrpSpPr>
      <p:grpSpPr>
        <a:xfrm>
          <a:off x="0" y="0"/>
          <a:ext cx="0" cy="0"/>
          <a:chOff x="0" y="0"/>
          <a:chExt cx="0" cy="0"/>
        </a:xfrm>
      </p:grpSpPr>
      <p:sp>
        <p:nvSpPr>
          <p:cNvPr id="79" name="Shape 79"/>
          <p:cNvSpPr txBox="1"/>
          <p:nvPr>
            <p:ph type="ctrTitle"/>
          </p:nvPr>
        </p:nvSpPr>
        <p:spPr>
          <a:xfrm>
            <a:off x="2469358" y="13635320"/>
            <a:ext cx="27979800" cy="94086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9pPr>
          </a:lstStyle>
          <a:p/>
        </p:txBody>
      </p:sp>
      <p:sp>
        <p:nvSpPr>
          <p:cNvPr id="80" name="Shape 80"/>
          <p:cNvSpPr txBox="1"/>
          <p:nvPr>
            <p:ph idx="1" type="subTitle"/>
          </p:nvPr>
        </p:nvSpPr>
        <p:spPr>
          <a:xfrm>
            <a:off x="4937523" y="24872580"/>
            <a:ext cx="23043300" cy="112149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3000"/>
              </a:spcBef>
              <a:spcAft>
                <a:spcPts val="0"/>
              </a:spcAft>
              <a:buClr>
                <a:schemeClr val="dk1"/>
              </a:buClr>
              <a:buSzPts val="15000"/>
              <a:buFont typeface="Arial"/>
              <a:buNone/>
              <a:defRPr b="0" i="0" sz="15000" u="none" cap="none" strike="noStrike">
                <a:solidFill>
                  <a:schemeClr val="dk1"/>
                </a:solidFill>
                <a:latin typeface="Arial"/>
                <a:ea typeface="Arial"/>
                <a:cs typeface="Arial"/>
                <a:sym typeface="Arial"/>
              </a:defRPr>
            </a:lvl1pPr>
            <a:lvl2pPr indent="0" lvl="1" marL="457200" marR="0" rtl="0" algn="ctr">
              <a:lnSpc>
                <a:spcPct val="100000"/>
              </a:lnSpc>
              <a:spcBef>
                <a:spcPts val="2620"/>
              </a:spcBef>
              <a:spcAft>
                <a:spcPts val="0"/>
              </a:spcAft>
              <a:buClr>
                <a:schemeClr val="dk1"/>
              </a:buClr>
              <a:buSzPts val="13100"/>
              <a:buFont typeface="Arial"/>
              <a:buNone/>
              <a:defRPr b="0" i="0" sz="13100" u="none" cap="none" strike="noStrike">
                <a:solidFill>
                  <a:schemeClr val="dk1"/>
                </a:solidFill>
                <a:latin typeface="Arial"/>
                <a:ea typeface="Arial"/>
                <a:cs typeface="Arial"/>
                <a:sym typeface="Arial"/>
              </a:defRPr>
            </a:lvl2pPr>
            <a:lvl3pPr indent="0" lvl="2" marL="914400" marR="0" rtl="0" algn="ctr">
              <a:lnSpc>
                <a:spcPct val="100000"/>
              </a:lnSpc>
              <a:spcBef>
                <a:spcPts val="2240"/>
              </a:spcBef>
              <a:spcAft>
                <a:spcPts val="0"/>
              </a:spcAft>
              <a:buClr>
                <a:schemeClr val="dk1"/>
              </a:buClr>
              <a:buSzPts val="11200"/>
              <a:buFont typeface="Arial"/>
              <a:buNone/>
              <a:defRPr b="0" i="0" sz="11200" u="none" cap="none" strike="noStrike">
                <a:solidFill>
                  <a:schemeClr val="dk1"/>
                </a:solidFill>
                <a:latin typeface="Arial"/>
                <a:ea typeface="Arial"/>
                <a:cs typeface="Arial"/>
                <a:sym typeface="Arial"/>
              </a:defRPr>
            </a:lvl3pPr>
            <a:lvl4pPr indent="0" lvl="3" marL="1371600" marR="0" rtl="0" algn="ctr">
              <a:lnSpc>
                <a:spcPct val="100000"/>
              </a:lnSpc>
              <a:spcBef>
                <a:spcPts val="1880"/>
              </a:spcBef>
              <a:spcAft>
                <a:spcPts val="0"/>
              </a:spcAft>
              <a:buClr>
                <a:schemeClr val="dk1"/>
              </a:buClr>
              <a:buSzPts val="9400"/>
              <a:buFont typeface="Arial"/>
              <a:buNone/>
              <a:defRPr b="0" i="0" sz="9400" u="none" cap="none" strike="noStrike">
                <a:solidFill>
                  <a:schemeClr val="dk1"/>
                </a:solidFill>
                <a:latin typeface="Arial"/>
                <a:ea typeface="Arial"/>
                <a:cs typeface="Arial"/>
                <a:sym typeface="Arial"/>
              </a:defRPr>
            </a:lvl4pPr>
            <a:lvl5pPr indent="0" lvl="4" marL="1828800" marR="0" rtl="0" algn="ctr">
              <a:lnSpc>
                <a:spcPct val="100000"/>
              </a:lnSpc>
              <a:spcBef>
                <a:spcPts val="1880"/>
              </a:spcBef>
              <a:spcAft>
                <a:spcPts val="0"/>
              </a:spcAft>
              <a:buClr>
                <a:schemeClr val="dk1"/>
              </a:buClr>
              <a:buSzPts val="9400"/>
              <a:buFont typeface="Arial"/>
              <a:buNone/>
              <a:defRPr b="0" i="0" sz="9400" u="none" cap="none" strike="noStrike">
                <a:solidFill>
                  <a:schemeClr val="dk1"/>
                </a:solidFill>
                <a:latin typeface="Arial"/>
                <a:ea typeface="Arial"/>
                <a:cs typeface="Arial"/>
                <a:sym typeface="Arial"/>
              </a:defRPr>
            </a:lvl5pPr>
            <a:lvl6pPr indent="0" lvl="5" marL="2286000" marR="0" rtl="0" algn="ctr">
              <a:lnSpc>
                <a:spcPct val="100000"/>
              </a:lnSpc>
              <a:spcBef>
                <a:spcPts val="1880"/>
              </a:spcBef>
              <a:spcAft>
                <a:spcPts val="0"/>
              </a:spcAft>
              <a:buClr>
                <a:schemeClr val="dk1"/>
              </a:buClr>
              <a:buSzPts val="9400"/>
              <a:buFont typeface="Arial"/>
              <a:buNone/>
              <a:defRPr b="0" i="0" sz="9400" u="none" cap="none" strike="noStrike">
                <a:solidFill>
                  <a:schemeClr val="dk1"/>
                </a:solidFill>
                <a:latin typeface="Arial"/>
                <a:ea typeface="Arial"/>
                <a:cs typeface="Arial"/>
                <a:sym typeface="Arial"/>
              </a:defRPr>
            </a:lvl6pPr>
            <a:lvl7pPr indent="0" lvl="6" marL="2743200" marR="0" rtl="0" algn="ctr">
              <a:lnSpc>
                <a:spcPct val="100000"/>
              </a:lnSpc>
              <a:spcBef>
                <a:spcPts val="1880"/>
              </a:spcBef>
              <a:spcAft>
                <a:spcPts val="0"/>
              </a:spcAft>
              <a:buClr>
                <a:schemeClr val="dk1"/>
              </a:buClr>
              <a:buSzPts val="9400"/>
              <a:buFont typeface="Arial"/>
              <a:buNone/>
              <a:defRPr b="0" i="0" sz="9400" u="none" cap="none" strike="noStrike">
                <a:solidFill>
                  <a:schemeClr val="dk1"/>
                </a:solidFill>
                <a:latin typeface="Arial"/>
                <a:ea typeface="Arial"/>
                <a:cs typeface="Arial"/>
                <a:sym typeface="Arial"/>
              </a:defRPr>
            </a:lvl7pPr>
            <a:lvl8pPr indent="0" lvl="7" marL="3200400" marR="0" rtl="0" algn="ctr">
              <a:lnSpc>
                <a:spcPct val="100000"/>
              </a:lnSpc>
              <a:spcBef>
                <a:spcPts val="1880"/>
              </a:spcBef>
              <a:spcAft>
                <a:spcPts val="0"/>
              </a:spcAft>
              <a:buClr>
                <a:schemeClr val="dk1"/>
              </a:buClr>
              <a:buSzPts val="9400"/>
              <a:buFont typeface="Arial"/>
              <a:buNone/>
              <a:defRPr b="0" i="0" sz="9400" u="none" cap="none" strike="noStrike">
                <a:solidFill>
                  <a:schemeClr val="dk1"/>
                </a:solidFill>
                <a:latin typeface="Arial"/>
                <a:ea typeface="Arial"/>
                <a:cs typeface="Arial"/>
                <a:sym typeface="Arial"/>
              </a:defRPr>
            </a:lvl8pPr>
            <a:lvl9pPr indent="0" lvl="8" marL="3657600" marR="0" rtl="0" algn="ctr">
              <a:lnSpc>
                <a:spcPct val="100000"/>
              </a:lnSpc>
              <a:spcBef>
                <a:spcPts val="1880"/>
              </a:spcBef>
              <a:spcAft>
                <a:spcPts val="0"/>
              </a:spcAft>
              <a:buClr>
                <a:schemeClr val="dk1"/>
              </a:buClr>
              <a:buSzPts val="9400"/>
              <a:buFont typeface="Arial"/>
              <a:buNone/>
              <a:defRPr b="0" i="0" sz="9400" u="none" cap="none" strike="noStrike">
                <a:solidFill>
                  <a:schemeClr val="dk1"/>
                </a:solidFill>
                <a:latin typeface="Arial"/>
                <a:ea typeface="Arial"/>
                <a:cs typeface="Arial"/>
                <a:sym typeface="Arial"/>
              </a:defRPr>
            </a:lvl9pPr>
          </a:lstStyle>
          <a:p/>
        </p:txBody>
      </p:sp>
      <p:sp>
        <p:nvSpPr>
          <p:cNvPr id="81" name="Shape 81"/>
          <p:cNvSpPr txBox="1"/>
          <p:nvPr>
            <p:ph idx="10" type="dt"/>
          </p:nvPr>
        </p:nvSpPr>
        <p:spPr>
          <a:xfrm>
            <a:off x="1644650" y="39968488"/>
            <a:ext cx="7681800"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82" name="Shape 82"/>
          <p:cNvSpPr txBox="1"/>
          <p:nvPr>
            <p:ph idx="11" type="ftr"/>
          </p:nvPr>
        </p:nvSpPr>
        <p:spPr>
          <a:xfrm>
            <a:off x="11247436" y="39968488"/>
            <a:ext cx="10425000"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83" name="Shape 83"/>
          <p:cNvSpPr txBox="1"/>
          <p:nvPr>
            <p:ph idx="12" type="sldNum"/>
          </p:nvPr>
        </p:nvSpPr>
        <p:spPr>
          <a:xfrm>
            <a:off x="23591838" y="39968488"/>
            <a:ext cx="7681800"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9" name="Shape 19"/>
        <p:cNvGrpSpPr/>
        <p:nvPr/>
      </p:nvGrpSpPr>
      <p:grpSpPr>
        <a:xfrm>
          <a:off x="0" y="0"/>
          <a:ext cx="0" cy="0"/>
          <a:chOff x="0" y="0"/>
          <a:chExt cx="0" cy="0"/>
        </a:xfrm>
      </p:grpSpPr>
      <p:sp>
        <p:nvSpPr>
          <p:cNvPr id="20" name="Shape 20"/>
          <p:cNvSpPr txBox="1"/>
          <p:nvPr>
            <p:ph type="title"/>
          </p:nvPr>
        </p:nvSpPr>
        <p:spPr>
          <a:xfrm rot="5400000">
            <a:off x="8844356" y="16778683"/>
            <a:ext cx="37450200" cy="74070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9pPr>
          </a:lstStyle>
          <a:p/>
        </p:txBody>
      </p:sp>
      <p:sp>
        <p:nvSpPr>
          <p:cNvPr id="21" name="Shape 21"/>
          <p:cNvSpPr txBox="1"/>
          <p:nvPr>
            <p:ph idx="1" type="body"/>
          </p:nvPr>
        </p:nvSpPr>
        <p:spPr>
          <a:xfrm rot="5400000">
            <a:off x="-6026519" y="9428984"/>
            <a:ext cx="37450200" cy="22106400"/>
          </a:xfrm>
          <a:prstGeom prst="rect">
            <a:avLst/>
          </a:prstGeom>
          <a:noFill/>
          <a:ln>
            <a:noFill/>
          </a:ln>
        </p:spPr>
        <p:txBody>
          <a:bodyPr anchorCtr="0" anchor="t" bIns="91425" lIns="91425" spcFirstLastPara="1" rIns="91425" wrap="square" tIns="91425"/>
          <a:lstStyle>
            <a:lvl1pPr indent="-1181100" lvl="0" marL="457200" marR="0" rtl="0" algn="l">
              <a:lnSpc>
                <a:spcPct val="100000"/>
              </a:lnSpc>
              <a:spcBef>
                <a:spcPts val="3000"/>
              </a:spcBef>
              <a:spcAft>
                <a:spcPts val="0"/>
              </a:spcAft>
              <a:buClr>
                <a:schemeClr val="dk1"/>
              </a:buClr>
              <a:buSzPts val="15000"/>
              <a:buFont typeface="Arial"/>
              <a:buChar char="•"/>
              <a:defRPr b="0" i="0" sz="15000" u="none" cap="none" strike="noStrike">
                <a:solidFill>
                  <a:schemeClr val="dk1"/>
                </a:solidFill>
                <a:latin typeface="Arial"/>
                <a:ea typeface="Arial"/>
                <a:cs typeface="Arial"/>
                <a:sym typeface="Arial"/>
              </a:defRPr>
            </a:lvl1pPr>
            <a:lvl2pPr indent="-1060450" lvl="1" marL="914400" marR="0" rtl="0" algn="l">
              <a:lnSpc>
                <a:spcPct val="100000"/>
              </a:lnSpc>
              <a:spcBef>
                <a:spcPts val="2620"/>
              </a:spcBef>
              <a:spcAft>
                <a:spcPts val="0"/>
              </a:spcAft>
              <a:buClr>
                <a:schemeClr val="dk1"/>
              </a:buClr>
              <a:buSzPts val="13100"/>
              <a:buFont typeface="Arial"/>
              <a:buChar char="–"/>
              <a:defRPr b="0" i="0" sz="13100" u="none" cap="none" strike="noStrike">
                <a:solidFill>
                  <a:schemeClr val="dk1"/>
                </a:solidFill>
                <a:latin typeface="Arial"/>
                <a:ea typeface="Arial"/>
                <a:cs typeface="Arial"/>
                <a:sym typeface="Arial"/>
              </a:defRPr>
            </a:lvl2pPr>
            <a:lvl3pPr indent="-939800" lvl="2" marL="1371600" marR="0" rtl="0" algn="l">
              <a:lnSpc>
                <a:spcPct val="100000"/>
              </a:lnSpc>
              <a:spcBef>
                <a:spcPts val="2240"/>
              </a:spcBef>
              <a:spcAft>
                <a:spcPts val="0"/>
              </a:spcAft>
              <a:buClr>
                <a:schemeClr val="dk1"/>
              </a:buClr>
              <a:buSzPts val="11200"/>
              <a:buFont typeface="Arial"/>
              <a:buChar char="•"/>
              <a:defRPr b="0" i="0" sz="11200" u="none" cap="none" strike="noStrike">
                <a:solidFill>
                  <a:schemeClr val="dk1"/>
                </a:solidFill>
                <a:latin typeface="Arial"/>
                <a:ea typeface="Arial"/>
                <a:cs typeface="Arial"/>
                <a:sym typeface="Arial"/>
              </a:defRPr>
            </a:lvl3pPr>
            <a:lvl4pPr indent="-825500" lvl="3" marL="1828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4pPr>
            <a:lvl5pPr indent="-825500" lvl="4" marL="22860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5pPr>
            <a:lvl6pPr indent="-825500" lvl="5" marL="27432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6pPr>
            <a:lvl7pPr indent="-825500" lvl="6" marL="32004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7pPr>
            <a:lvl8pPr indent="-825500" lvl="7" marL="36576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8pPr>
            <a:lvl9pPr indent="-825500" lvl="8" marL="4114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9pPr>
          </a:lstStyle>
          <a:p/>
        </p:txBody>
      </p:sp>
      <p:sp>
        <p:nvSpPr>
          <p:cNvPr id="22" name="Shape 22"/>
          <p:cNvSpPr txBox="1"/>
          <p:nvPr>
            <p:ph idx="10" type="dt"/>
          </p:nvPr>
        </p:nvSpPr>
        <p:spPr>
          <a:xfrm>
            <a:off x="1644650" y="39968488"/>
            <a:ext cx="7681800"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11247436" y="39968488"/>
            <a:ext cx="10425000"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24" name="Shape 24"/>
          <p:cNvSpPr txBox="1"/>
          <p:nvPr>
            <p:ph idx="12" type="sldNum"/>
          </p:nvPr>
        </p:nvSpPr>
        <p:spPr>
          <a:xfrm>
            <a:off x="23591838" y="39968488"/>
            <a:ext cx="7681800"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5" name="Shape 25"/>
        <p:cNvGrpSpPr/>
        <p:nvPr/>
      </p:nvGrpSpPr>
      <p:grpSpPr>
        <a:xfrm>
          <a:off x="0" y="0"/>
          <a:ext cx="0" cy="0"/>
          <a:chOff x="0" y="0"/>
          <a:chExt cx="0" cy="0"/>
        </a:xfrm>
      </p:grpSpPr>
      <p:sp>
        <p:nvSpPr>
          <p:cNvPr id="26" name="Shape 26"/>
          <p:cNvSpPr txBox="1"/>
          <p:nvPr>
            <p:ph type="title"/>
          </p:nvPr>
        </p:nvSpPr>
        <p:spPr>
          <a:xfrm>
            <a:off x="1646236" y="1757361"/>
            <a:ext cx="29627400" cy="73152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9pPr>
          </a:lstStyle>
          <a:p/>
        </p:txBody>
      </p:sp>
      <p:sp>
        <p:nvSpPr>
          <p:cNvPr id="27" name="Shape 27"/>
          <p:cNvSpPr txBox="1"/>
          <p:nvPr>
            <p:ph idx="1" type="body"/>
          </p:nvPr>
        </p:nvSpPr>
        <p:spPr>
          <a:xfrm rot="5400000">
            <a:off x="1978150" y="9910749"/>
            <a:ext cx="28963800" cy="29627400"/>
          </a:xfrm>
          <a:prstGeom prst="rect">
            <a:avLst/>
          </a:prstGeom>
          <a:noFill/>
          <a:ln>
            <a:noFill/>
          </a:ln>
        </p:spPr>
        <p:txBody>
          <a:bodyPr anchorCtr="0" anchor="t" bIns="91425" lIns="91425" spcFirstLastPara="1" rIns="91425" wrap="square" tIns="91425"/>
          <a:lstStyle>
            <a:lvl1pPr indent="-1181100" lvl="0" marL="457200" marR="0" rtl="0" algn="l">
              <a:lnSpc>
                <a:spcPct val="100000"/>
              </a:lnSpc>
              <a:spcBef>
                <a:spcPts val="3000"/>
              </a:spcBef>
              <a:spcAft>
                <a:spcPts val="0"/>
              </a:spcAft>
              <a:buClr>
                <a:schemeClr val="dk1"/>
              </a:buClr>
              <a:buSzPts val="15000"/>
              <a:buFont typeface="Arial"/>
              <a:buChar char="•"/>
              <a:defRPr b="0" i="0" sz="15000" u="none" cap="none" strike="noStrike">
                <a:solidFill>
                  <a:schemeClr val="dk1"/>
                </a:solidFill>
                <a:latin typeface="Arial"/>
                <a:ea typeface="Arial"/>
                <a:cs typeface="Arial"/>
                <a:sym typeface="Arial"/>
              </a:defRPr>
            </a:lvl1pPr>
            <a:lvl2pPr indent="-1060450" lvl="1" marL="914400" marR="0" rtl="0" algn="l">
              <a:lnSpc>
                <a:spcPct val="100000"/>
              </a:lnSpc>
              <a:spcBef>
                <a:spcPts val="2620"/>
              </a:spcBef>
              <a:spcAft>
                <a:spcPts val="0"/>
              </a:spcAft>
              <a:buClr>
                <a:schemeClr val="dk1"/>
              </a:buClr>
              <a:buSzPts val="13100"/>
              <a:buFont typeface="Arial"/>
              <a:buChar char="–"/>
              <a:defRPr b="0" i="0" sz="13100" u="none" cap="none" strike="noStrike">
                <a:solidFill>
                  <a:schemeClr val="dk1"/>
                </a:solidFill>
                <a:latin typeface="Arial"/>
                <a:ea typeface="Arial"/>
                <a:cs typeface="Arial"/>
                <a:sym typeface="Arial"/>
              </a:defRPr>
            </a:lvl2pPr>
            <a:lvl3pPr indent="-939800" lvl="2" marL="1371600" marR="0" rtl="0" algn="l">
              <a:lnSpc>
                <a:spcPct val="100000"/>
              </a:lnSpc>
              <a:spcBef>
                <a:spcPts val="2240"/>
              </a:spcBef>
              <a:spcAft>
                <a:spcPts val="0"/>
              </a:spcAft>
              <a:buClr>
                <a:schemeClr val="dk1"/>
              </a:buClr>
              <a:buSzPts val="11200"/>
              <a:buFont typeface="Arial"/>
              <a:buChar char="•"/>
              <a:defRPr b="0" i="0" sz="11200" u="none" cap="none" strike="noStrike">
                <a:solidFill>
                  <a:schemeClr val="dk1"/>
                </a:solidFill>
                <a:latin typeface="Arial"/>
                <a:ea typeface="Arial"/>
                <a:cs typeface="Arial"/>
                <a:sym typeface="Arial"/>
              </a:defRPr>
            </a:lvl3pPr>
            <a:lvl4pPr indent="-825500" lvl="3" marL="1828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4pPr>
            <a:lvl5pPr indent="-825500" lvl="4" marL="22860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5pPr>
            <a:lvl6pPr indent="-825500" lvl="5" marL="27432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6pPr>
            <a:lvl7pPr indent="-825500" lvl="6" marL="32004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7pPr>
            <a:lvl8pPr indent="-825500" lvl="7" marL="36576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8pPr>
            <a:lvl9pPr indent="-825500" lvl="8" marL="4114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9pPr>
          </a:lstStyle>
          <a:p/>
        </p:txBody>
      </p:sp>
      <p:sp>
        <p:nvSpPr>
          <p:cNvPr id="28" name="Shape 28"/>
          <p:cNvSpPr txBox="1"/>
          <p:nvPr>
            <p:ph idx="10" type="dt"/>
          </p:nvPr>
        </p:nvSpPr>
        <p:spPr>
          <a:xfrm>
            <a:off x="1644650" y="39968488"/>
            <a:ext cx="7681800"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11247436" y="39968488"/>
            <a:ext cx="10425000"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23591838" y="39968488"/>
            <a:ext cx="7681800"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1" name="Shape 31"/>
        <p:cNvGrpSpPr/>
        <p:nvPr/>
      </p:nvGrpSpPr>
      <p:grpSpPr>
        <a:xfrm>
          <a:off x="0" y="0"/>
          <a:ext cx="0" cy="0"/>
          <a:chOff x="0" y="0"/>
          <a:chExt cx="0" cy="0"/>
        </a:xfrm>
      </p:grpSpPr>
      <p:sp>
        <p:nvSpPr>
          <p:cNvPr id="32" name="Shape 32"/>
          <p:cNvSpPr txBox="1"/>
          <p:nvPr>
            <p:ph type="title"/>
          </p:nvPr>
        </p:nvSpPr>
        <p:spPr>
          <a:xfrm>
            <a:off x="6451998" y="30724288"/>
            <a:ext cx="19751400" cy="36261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2"/>
              </a:buClr>
              <a:buSzPts val="1400"/>
              <a:buFont typeface="Arial"/>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9pPr>
          </a:lstStyle>
          <a:p/>
        </p:txBody>
      </p:sp>
      <p:sp>
        <p:nvSpPr>
          <p:cNvPr id="33" name="Shape 33"/>
          <p:cNvSpPr/>
          <p:nvPr>
            <p:ph idx="2" type="pic"/>
          </p:nvPr>
        </p:nvSpPr>
        <p:spPr>
          <a:xfrm>
            <a:off x="6451998" y="3922058"/>
            <a:ext cx="19751400" cy="26333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34" name="Shape 34"/>
          <p:cNvSpPr txBox="1"/>
          <p:nvPr>
            <p:ph idx="1" type="body"/>
          </p:nvPr>
        </p:nvSpPr>
        <p:spPr>
          <a:xfrm>
            <a:off x="6451998" y="34350513"/>
            <a:ext cx="19751400" cy="51525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80"/>
              </a:spcBef>
              <a:spcAft>
                <a:spcPts val="0"/>
              </a:spcAft>
              <a:buClr>
                <a:schemeClr val="dk1"/>
              </a:buClr>
              <a:buSzPts val="150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240"/>
              </a:spcBef>
              <a:spcAft>
                <a:spcPts val="0"/>
              </a:spcAft>
              <a:buClr>
                <a:schemeClr val="dk1"/>
              </a:buClr>
              <a:buSzPts val="131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200"/>
              </a:spcBef>
              <a:spcAft>
                <a:spcPts val="0"/>
              </a:spcAft>
              <a:buClr>
                <a:schemeClr val="dk1"/>
              </a:buClr>
              <a:buSzPts val="11200"/>
              <a:buFont typeface="Arial"/>
              <a:buNone/>
              <a:defRPr b="0" i="0" sz="1000" u="none" cap="none" strike="noStrike">
                <a:solidFill>
                  <a:schemeClr val="dk1"/>
                </a:solidFill>
                <a:latin typeface="Arial"/>
                <a:ea typeface="Arial"/>
                <a:cs typeface="Arial"/>
                <a:sym typeface="Arial"/>
              </a:defRPr>
            </a:lvl3pPr>
            <a:lvl4pPr indent="-228600" lvl="3" marL="18288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4pPr>
            <a:lvl5pPr indent="-228600" lvl="4" marL="22860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5pPr>
            <a:lvl6pPr indent="-228600" lvl="5" marL="27432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6pPr>
            <a:lvl7pPr indent="-228600" lvl="6" marL="32004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7pPr>
            <a:lvl8pPr indent="-228600" lvl="7" marL="36576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8pPr>
            <a:lvl9pPr indent="-228600" lvl="8" marL="41148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9pPr>
          </a:lstStyle>
          <a:p/>
        </p:txBody>
      </p:sp>
      <p:sp>
        <p:nvSpPr>
          <p:cNvPr id="35" name="Shape 35"/>
          <p:cNvSpPr txBox="1"/>
          <p:nvPr>
            <p:ph idx="10" type="dt"/>
          </p:nvPr>
        </p:nvSpPr>
        <p:spPr>
          <a:xfrm>
            <a:off x="1644650" y="39968488"/>
            <a:ext cx="7681800"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11247436" y="39968488"/>
            <a:ext cx="10425000"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23591838" y="39968488"/>
            <a:ext cx="7681800"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8" name="Shape 38"/>
        <p:cNvGrpSpPr/>
        <p:nvPr/>
      </p:nvGrpSpPr>
      <p:grpSpPr>
        <a:xfrm>
          <a:off x="0" y="0"/>
          <a:ext cx="0" cy="0"/>
          <a:chOff x="0" y="0"/>
          <a:chExt cx="0" cy="0"/>
        </a:xfrm>
      </p:grpSpPr>
      <p:sp>
        <p:nvSpPr>
          <p:cNvPr id="39" name="Shape 39"/>
          <p:cNvSpPr txBox="1"/>
          <p:nvPr>
            <p:ph type="title"/>
          </p:nvPr>
        </p:nvSpPr>
        <p:spPr>
          <a:xfrm>
            <a:off x="1645444" y="1748117"/>
            <a:ext cx="10830000" cy="74361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2"/>
              </a:buClr>
              <a:buSzPts val="1400"/>
              <a:buFont typeface="Arial"/>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9pPr>
          </a:lstStyle>
          <a:p/>
        </p:txBody>
      </p:sp>
      <p:sp>
        <p:nvSpPr>
          <p:cNvPr id="40" name="Shape 40"/>
          <p:cNvSpPr txBox="1"/>
          <p:nvPr>
            <p:ph idx="1" type="body"/>
          </p:nvPr>
        </p:nvSpPr>
        <p:spPr>
          <a:xfrm>
            <a:off x="12870656" y="1748117"/>
            <a:ext cx="18402300" cy="374589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1" name="Shape 41"/>
          <p:cNvSpPr txBox="1"/>
          <p:nvPr>
            <p:ph idx="2" type="body"/>
          </p:nvPr>
        </p:nvSpPr>
        <p:spPr>
          <a:xfrm>
            <a:off x="1645444" y="9184340"/>
            <a:ext cx="10830000" cy="300228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80"/>
              </a:spcBef>
              <a:spcAft>
                <a:spcPts val="0"/>
              </a:spcAft>
              <a:buClr>
                <a:schemeClr val="dk1"/>
              </a:buClr>
              <a:buSzPts val="150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240"/>
              </a:spcBef>
              <a:spcAft>
                <a:spcPts val="0"/>
              </a:spcAft>
              <a:buClr>
                <a:schemeClr val="dk1"/>
              </a:buClr>
              <a:buSzPts val="131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200"/>
              </a:spcBef>
              <a:spcAft>
                <a:spcPts val="0"/>
              </a:spcAft>
              <a:buClr>
                <a:schemeClr val="dk1"/>
              </a:buClr>
              <a:buSzPts val="11200"/>
              <a:buFont typeface="Arial"/>
              <a:buNone/>
              <a:defRPr b="0" i="0" sz="1000" u="none" cap="none" strike="noStrike">
                <a:solidFill>
                  <a:schemeClr val="dk1"/>
                </a:solidFill>
                <a:latin typeface="Arial"/>
                <a:ea typeface="Arial"/>
                <a:cs typeface="Arial"/>
                <a:sym typeface="Arial"/>
              </a:defRPr>
            </a:lvl3pPr>
            <a:lvl4pPr indent="-228600" lvl="3" marL="18288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4pPr>
            <a:lvl5pPr indent="-228600" lvl="4" marL="22860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5pPr>
            <a:lvl6pPr indent="-228600" lvl="5" marL="27432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6pPr>
            <a:lvl7pPr indent="-228600" lvl="6" marL="32004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7pPr>
            <a:lvl8pPr indent="-228600" lvl="7" marL="36576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8pPr>
            <a:lvl9pPr indent="-228600" lvl="8" marL="41148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9pPr>
          </a:lstStyle>
          <a:p/>
        </p:txBody>
      </p:sp>
      <p:sp>
        <p:nvSpPr>
          <p:cNvPr id="42" name="Shape 42"/>
          <p:cNvSpPr txBox="1"/>
          <p:nvPr>
            <p:ph idx="10" type="dt"/>
          </p:nvPr>
        </p:nvSpPr>
        <p:spPr>
          <a:xfrm>
            <a:off x="1644650" y="39968488"/>
            <a:ext cx="7681800"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43" name="Shape 43"/>
          <p:cNvSpPr txBox="1"/>
          <p:nvPr>
            <p:ph idx="11" type="ftr"/>
          </p:nvPr>
        </p:nvSpPr>
        <p:spPr>
          <a:xfrm>
            <a:off x="11247436" y="39968488"/>
            <a:ext cx="10425000"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44" name="Shape 44"/>
          <p:cNvSpPr txBox="1"/>
          <p:nvPr>
            <p:ph idx="12" type="sldNum"/>
          </p:nvPr>
        </p:nvSpPr>
        <p:spPr>
          <a:xfrm>
            <a:off x="23591838" y="39968488"/>
            <a:ext cx="7681800"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Shape 46"/>
          <p:cNvSpPr txBox="1"/>
          <p:nvPr>
            <p:ph type="title"/>
          </p:nvPr>
        </p:nvSpPr>
        <p:spPr>
          <a:xfrm>
            <a:off x="1646236" y="1757361"/>
            <a:ext cx="29627400" cy="73152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9pPr>
          </a:lstStyle>
          <a:p/>
        </p:txBody>
      </p:sp>
      <p:sp>
        <p:nvSpPr>
          <p:cNvPr id="47" name="Shape 47"/>
          <p:cNvSpPr txBox="1"/>
          <p:nvPr>
            <p:ph idx="10" type="dt"/>
          </p:nvPr>
        </p:nvSpPr>
        <p:spPr>
          <a:xfrm>
            <a:off x="1644650" y="39968488"/>
            <a:ext cx="7681800"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48" name="Shape 48"/>
          <p:cNvSpPr txBox="1"/>
          <p:nvPr>
            <p:ph idx="11" type="ftr"/>
          </p:nvPr>
        </p:nvSpPr>
        <p:spPr>
          <a:xfrm>
            <a:off x="11247436" y="39968488"/>
            <a:ext cx="10425000"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49" name="Shape 49"/>
          <p:cNvSpPr txBox="1"/>
          <p:nvPr>
            <p:ph idx="12" type="sldNum"/>
          </p:nvPr>
        </p:nvSpPr>
        <p:spPr>
          <a:xfrm>
            <a:off x="23591838" y="39968488"/>
            <a:ext cx="7681800"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0" name="Shape 50"/>
        <p:cNvGrpSpPr/>
        <p:nvPr/>
      </p:nvGrpSpPr>
      <p:grpSpPr>
        <a:xfrm>
          <a:off x="0" y="0"/>
          <a:ext cx="0" cy="0"/>
          <a:chOff x="0" y="0"/>
          <a:chExt cx="0" cy="0"/>
        </a:xfrm>
      </p:grpSpPr>
      <p:sp>
        <p:nvSpPr>
          <p:cNvPr id="51" name="Shape 51"/>
          <p:cNvSpPr txBox="1"/>
          <p:nvPr>
            <p:ph type="title"/>
          </p:nvPr>
        </p:nvSpPr>
        <p:spPr>
          <a:xfrm>
            <a:off x="1646236" y="1757361"/>
            <a:ext cx="29627400" cy="73152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9pPr>
          </a:lstStyle>
          <a:p/>
        </p:txBody>
      </p:sp>
      <p:sp>
        <p:nvSpPr>
          <p:cNvPr id="52" name="Shape 52"/>
          <p:cNvSpPr txBox="1"/>
          <p:nvPr>
            <p:ph idx="1" type="body"/>
          </p:nvPr>
        </p:nvSpPr>
        <p:spPr>
          <a:xfrm>
            <a:off x="1645443" y="9825317"/>
            <a:ext cx="14544600" cy="4094700"/>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80"/>
              </a:spcBef>
              <a:spcAft>
                <a:spcPts val="0"/>
              </a:spcAft>
              <a:buClr>
                <a:schemeClr val="dk1"/>
              </a:buClr>
              <a:buSzPts val="15000"/>
              <a:buFont typeface="Arial"/>
              <a:buNone/>
              <a:defRPr b="1" i="0" sz="2400" u="none" cap="none" strike="noStrike">
                <a:solidFill>
                  <a:schemeClr val="dk1"/>
                </a:solidFill>
                <a:latin typeface="Arial"/>
                <a:ea typeface="Arial"/>
                <a:cs typeface="Arial"/>
                <a:sym typeface="Arial"/>
              </a:defRPr>
            </a:lvl1pPr>
            <a:lvl2pPr indent="-228600" lvl="1" marL="914400" marR="0" rtl="0" algn="l">
              <a:lnSpc>
                <a:spcPct val="100000"/>
              </a:lnSpc>
              <a:spcBef>
                <a:spcPts val="400"/>
              </a:spcBef>
              <a:spcAft>
                <a:spcPts val="0"/>
              </a:spcAft>
              <a:buClr>
                <a:schemeClr val="dk1"/>
              </a:buClr>
              <a:buSzPts val="13100"/>
              <a:buFont typeface="Arial"/>
              <a:buNone/>
              <a:defRPr b="1" i="0" sz="20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chemeClr val="dk1"/>
              </a:buClr>
              <a:buSzPts val="11200"/>
              <a:buFont typeface="Arial"/>
              <a:buNone/>
              <a:defRPr b="1" i="0" sz="1800" u="none" cap="none" strike="noStrike">
                <a:solidFill>
                  <a:schemeClr val="dk1"/>
                </a:solidFill>
                <a:latin typeface="Arial"/>
                <a:ea typeface="Arial"/>
                <a:cs typeface="Arial"/>
                <a:sym typeface="Arial"/>
              </a:defRPr>
            </a:lvl3pPr>
            <a:lvl4pPr indent="-228600" lvl="3" marL="18288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4pPr>
            <a:lvl5pPr indent="-228600" lvl="4" marL="22860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9pPr>
          </a:lstStyle>
          <a:p/>
        </p:txBody>
      </p:sp>
      <p:sp>
        <p:nvSpPr>
          <p:cNvPr id="53" name="Shape 53"/>
          <p:cNvSpPr txBox="1"/>
          <p:nvPr>
            <p:ph idx="2" type="body"/>
          </p:nvPr>
        </p:nvSpPr>
        <p:spPr>
          <a:xfrm>
            <a:off x="1645443" y="13919948"/>
            <a:ext cx="14544600" cy="252873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54" name="Shape 54"/>
          <p:cNvSpPr txBox="1"/>
          <p:nvPr>
            <p:ph idx="3" type="body"/>
          </p:nvPr>
        </p:nvSpPr>
        <p:spPr>
          <a:xfrm>
            <a:off x="16722328" y="9825317"/>
            <a:ext cx="14550600" cy="4094700"/>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80"/>
              </a:spcBef>
              <a:spcAft>
                <a:spcPts val="0"/>
              </a:spcAft>
              <a:buClr>
                <a:schemeClr val="dk1"/>
              </a:buClr>
              <a:buSzPts val="15000"/>
              <a:buFont typeface="Arial"/>
              <a:buNone/>
              <a:defRPr b="1" i="0" sz="2400" u="none" cap="none" strike="noStrike">
                <a:solidFill>
                  <a:schemeClr val="dk1"/>
                </a:solidFill>
                <a:latin typeface="Arial"/>
                <a:ea typeface="Arial"/>
                <a:cs typeface="Arial"/>
                <a:sym typeface="Arial"/>
              </a:defRPr>
            </a:lvl1pPr>
            <a:lvl2pPr indent="-228600" lvl="1" marL="914400" marR="0" rtl="0" algn="l">
              <a:lnSpc>
                <a:spcPct val="100000"/>
              </a:lnSpc>
              <a:spcBef>
                <a:spcPts val="400"/>
              </a:spcBef>
              <a:spcAft>
                <a:spcPts val="0"/>
              </a:spcAft>
              <a:buClr>
                <a:schemeClr val="dk1"/>
              </a:buClr>
              <a:buSzPts val="13100"/>
              <a:buFont typeface="Arial"/>
              <a:buNone/>
              <a:defRPr b="1" i="0" sz="20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chemeClr val="dk1"/>
              </a:buClr>
              <a:buSzPts val="11200"/>
              <a:buFont typeface="Arial"/>
              <a:buNone/>
              <a:defRPr b="1" i="0" sz="1800" u="none" cap="none" strike="noStrike">
                <a:solidFill>
                  <a:schemeClr val="dk1"/>
                </a:solidFill>
                <a:latin typeface="Arial"/>
                <a:ea typeface="Arial"/>
                <a:cs typeface="Arial"/>
                <a:sym typeface="Arial"/>
              </a:defRPr>
            </a:lvl3pPr>
            <a:lvl4pPr indent="-228600" lvl="3" marL="18288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4pPr>
            <a:lvl5pPr indent="-228600" lvl="4" marL="22860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9pPr>
          </a:lstStyle>
          <a:p/>
        </p:txBody>
      </p:sp>
      <p:sp>
        <p:nvSpPr>
          <p:cNvPr id="55" name="Shape 55"/>
          <p:cNvSpPr txBox="1"/>
          <p:nvPr>
            <p:ph idx="4" type="body"/>
          </p:nvPr>
        </p:nvSpPr>
        <p:spPr>
          <a:xfrm>
            <a:off x="16722328" y="13919948"/>
            <a:ext cx="14550600" cy="252873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56" name="Shape 56"/>
          <p:cNvSpPr txBox="1"/>
          <p:nvPr>
            <p:ph idx="10" type="dt"/>
          </p:nvPr>
        </p:nvSpPr>
        <p:spPr>
          <a:xfrm>
            <a:off x="1644650" y="39968488"/>
            <a:ext cx="7681800"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57" name="Shape 57"/>
          <p:cNvSpPr txBox="1"/>
          <p:nvPr>
            <p:ph idx="11" type="ftr"/>
          </p:nvPr>
        </p:nvSpPr>
        <p:spPr>
          <a:xfrm>
            <a:off x="11247436" y="39968488"/>
            <a:ext cx="10425000"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58" name="Shape 58"/>
          <p:cNvSpPr txBox="1"/>
          <p:nvPr>
            <p:ph idx="12" type="sldNum"/>
          </p:nvPr>
        </p:nvSpPr>
        <p:spPr>
          <a:xfrm>
            <a:off x="23591838" y="39968488"/>
            <a:ext cx="7681800"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9" name="Shape 59"/>
        <p:cNvGrpSpPr/>
        <p:nvPr/>
      </p:nvGrpSpPr>
      <p:grpSpPr>
        <a:xfrm>
          <a:off x="0" y="0"/>
          <a:ext cx="0" cy="0"/>
          <a:chOff x="0" y="0"/>
          <a:chExt cx="0" cy="0"/>
        </a:xfrm>
      </p:grpSpPr>
      <p:sp>
        <p:nvSpPr>
          <p:cNvPr id="60" name="Shape 60"/>
          <p:cNvSpPr txBox="1"/>
          <p:nvPr>
            <p:ph type="title"/>
          </p:nvPr>
        </p:nvSpPr>
        <p:spPr>
          <a:xfrm>
            <a:off x="1646236" y="1757361"/>
            <a:ext cx="29627400" cy="73152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9pPr>
          </a:lstStyle>
          <a:p/>
        </p:txBody>
      </p:sp>
      <p:sp>
        <p:nvSpPr>
          <p:cNvPr id="61" name="Shape 61"/>
          <p:cNvSpPr txBox="1"/>
          <p:nvPr>
            <p:ph idx="1" type="body"/>
          </p:nvPr>
        </p:nvSpPr>
        <p:spPr>
          <a:xfrm>
            <a:off x="1645444" y="10242177"/>
            <a:ext cx="14756700" cy="28965000"/>
          </a:xfrm>
          <a:prstGeom prst="rect">
            <a:avLst/>
          </a:prstGeom>
          <a:noFill/>
          <a:ln>
            <a:noFill/>
          </a:ln>
        </p:spPr>
        <p:txBody>
          <a:bodyPr anchorCtr="0" anchor="t" bIns="91425" lIns="91425" spcFirstLastPara="1" rIns="91425" wrap="square" tIns="91425"/>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2" name="Shape 62"/>
          <p:cNvSpPr txBox="1"/>
          <p:nvPr>
            <p:ph idx="2" type="body"/>
          </p:nvPr>
        </p:nvSpPr>
        <p:spPr>
          <a:xfrm>
            <a:off x="16516352" y="10242177"/>
            <a:ext cx="14756700" cy="28965000"/>
          </a:xfrm>
          <a:prstGeom prst="rect">
            <a:avLst/>
          </a:prstGeom>
          <a:noFill/>
          <a:ln>
            <a:noFill/>
          </a:ln>
        </p:spPr>
        <p:txBody>
          <a:bodyPr anchorCtr="0" anchor="t" bIns="91425" lIns="91425" spcFirstLastPara="1" rIns="91425" wrap="square" tIns="91425"/>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3" name="Shape 63"/>
          <p:cNvSpPr txBox="1"/>
          <p:nvPr>
            <p:ph idx="10" type="dt"/>
          </p:nvPr>
        </p:nvSpPr>
        <p:spPr>
          <a:xfrm>
            <a:off x="1644650" y="39968488"/>
            <a:ext cx="7681800"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64" name="Shape 64"/>
          <p:cNvSpPr txBox="1"/>
          <p:nvPr>
            <p:ph idx="11" type="ftr"/>
          </p:nvPr>
        </p:nvSpPr>
        <p:spPr>
          <a:xfrm>
            <a:off x="11247436" y="39968488"/>
            <a:ext cx="10425000"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65" name="Shape 65"/>
          <p:cNvSpPr txBox="1"/>
          <p:nvPr>
            <p:ph idx="12" type="sldNum"/>
          </p:nvPr>
        </p:nvSpPr>
        <p:spPr>
          <a:xfrm>
            <a:off x="23591838" y="39968488"/>
            <a:ext cx="7681800"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6" name="Shape 66"/>
        <p:cNvGrpSpPr/>
        <p:nvPr/>
      </p:nvGrpSpPr>
      <p:grpSpPr>
        <a:xfrm>
          <a:off x="0" y="0"/>
          <a:ext cx="0" cy="0"/>
          <a:chOff x="0" y="0"/>
          <a:chExt cx="0" cy="0"/>
        </a:xfrm>
      </p:grpSpPr>
      <p:sp>
        <p:nvSpPr>
          <p:cNvPr id="67" name="Shape 67"/>
          <p:cNvSpPr txBox="1"/>
          <p:nvPr>
            <p:ph type="title"/>
          </p:nvPr>
        </p:nvSpPr>
        <p:spPr>
          <a:xfrm>
            <a:off x="2600325" y="28205209"/>
            <a:ext cx="27981000" cy="87159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2"/>
              </a:buClr>
              <a:buSzPts val="1400"/>
              <a:buFont typeface="Arial"/>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9pPr>
          </a:lstStyle>
          <a:p/>
        </p:txBody>
      </p:sp>
      <p:sp>
        <p:nvSpPr>
          <p:cNvPr id="68" name="Shape 68"/>
          <p:cNvSpPr txBox="1"/>
          <p:nvPr>
            <p:ph idx="1" type="body"/>
          </p:nvPr>
        </p:nvSpPr>
        <p:spPr>
          <a:xfrm>
            <a:off x="2600325" y="18604006"/>
            <a:ext cx="27981000" cy="9601200"/>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00"/>
              </a:spcBef>
              <a:spcAft>
                <a:spcPts val="0"/>
              </a:spcAft>
              <a:buClr>
                <a:schemeClr val="dk1"/>
              </a:buClr>
              <a:buSzPts val="15000"/>
              <a:buFont typeface="Arial"/>
              <a:buNone/>
              <a:defRPr b="0" i="0" sz="20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chemeClr val="dk1"/>
              </a:buClr>
              <a:buSzPts val="131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100000"/>
              </a:lnSpc>
              <a:spcBef>
                <a:spcPts val="320"/>
              </a:spcBef>
              <a:spcAft>
                <a:spcPts val="0"/>
              </a:spcAft>
              <a:buClr>
                <a:schemeClr val="dk1"/>
              </a:buClr>
              <a:buSzPts val="11200"/>
              <a:buFont typeface="Arial"/>
              <a:buNone/>
              <a:defRPr b="0" i="0" sz="1600" u="none" cap="none" strike="noStrike">
                <a:solidFill>
                  <a:schemeClr val="dk1"/>
                </a:solidFill>
                <a:latin typeface="Arial"/>
                <a:ea typeface="Arial"/>
                <a:cs typeface="Arial"/>
                <a:sym typeface="Arial"/>
              </a:defRPr>
            </a:lvl3pPr>
            <a:lvl4pPr indent="-228600" lvl="3" marL="1828800" marR="0" rtl="0" algn="l">
              <a:lnSpc>
                <a:spcPct val="100000"/>
              </a:lnSpc>
              <a:spcBef>
                <a:spcPts val="280"/>
              </a:spcBef>
              <a:spcAft>
                <a:spcPts val="0"/>
              </a:spcAft>
              <a:buClr>
                <a:schemeClr val="dk1"/>
              </a:buClr>
              <a:buSzPts val="9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100000"/>
              </a:lnSpc>
              <a:spcBef>
                <a:spcPts val="280"/>
              </a:spcBef>
              <a:spcAft>
                <a:spcPts val="0"/>
              </a:spcAft>
              <a:buClr>
                <a:schemeClr val="dk1"/>
              </a:buClr>
              <a:buSzPts val="9400"/>
              <a:buFont typeface="Arial"/>
              <a:buNone/>
              <a:defRPr b="0" i="0" sz="1400" u="none" cap="none" strike="noStrike">
                <a:solidFill>
                  <a:schemeClr val="dk1"/>
                </a:solidFill>
                <a:latin typeface="Arial"/>
                <a:ea typeface="Arial"/>
                <a:cs typeface="Arial"/>
                <a:sym typeface="Arial"/>
              </a:defRPr>
            </a:lvl5pPr>
            <a:lvl6pPr indent="-228600" lvl="5" marL="2743200" marR="0" rtl="0" algn="l">
              <a:lnSpc>
                <a:spcPct val="100000"/>
              </a:lnSpc>
              <a:spcBef>
                <a:spcPts val="280"/>
              </a:spcBef>
              <a:spcAft>
                <a:spcPts val="0"/>
              </a:spcAft>
              <a:buClr>
                <a:schemeClr val="dk1"/>
              </a:buClr>
              <a:buSzPts val="9400"/>
              <a:buFont typeface="Arial"/>
              <a:buNone/>
              <a:defRPr b="0" i="0" sz="1400" u="none" cap="none" strike="noStrike">
                <a:solidFill>
                  <a:schemeClr val="dk1"/>
                </a:solidFill>
                <a:latin typeface="Arial"/>
                <a:ea typeface="Arial"/>
                <a:cs typeface="Arial"/>
                <a:sym typeface="Arial"/>
              </a:defRPr>
            </a:lvl6pPr>
            <a:lvl7pPr indent="-228600" lvl="6" marL="3200400" marR="0" rtl="0" algn="l">
              <a:lnSpc>
                <a:spcPct val="100000"/>
              </a:lnSpc>
              <a:spcBef>
                <a:spcPts val="280"/>
              </a:spcBef>
              <a:spcAft>
                <a:spcPts val="0"/>
              </a:spcAft>
              <a:buClr>
                <a:schemeClr val="dk1"/>
              </a:buClr>
              <a:buSzPts val="9400"/>
              <a:buFont typeface="Arial"/>
              <a:buNone/>
              <a:defRPr b="0" i="0" sz="1400" u="none" cap="none" strike="noStrike">
                <a:solidFill>
                  <a:schemeClr val="dk1"/>
                </a:solidFill>
                <a:latin typeface="Arial"/>
                <a:ea typeface="Arial"/>
                <a:cs typeface="Arial"/>
                <a:sym typeface="Arial"/>
              </a:defRPr>
            </a:lvl7pPr>
            <a:lvl8pPr indent="-228600" lvl="7" marL="3657600" marR="0" rtl="0" algn="l">
              <a:lnSpc>
                <a:spcPct val="100000"/>
              </a:lnSpc>
              <a:spcBef>
                <a:spcPts val="280"/>
              </a:spcBef>
              <a:spcAft>
                <a:spcPts val="0"/>
              </a:spcAft>
              <a:buClr>
                <a:schemeClr val="dk1"/>
              </a:buClr>
              <a:buSzPts val="9400"/>
              <a:buFont typeface="Arial"/>
              <a:buNone/>
              <a:defRPr b="0" i="0" sz="1400" u="none" cap="none" strike="noStrike">
                <a:solidFill>
                  <a:schemeClr val="dk1"/>
                </a:solidFill>
                <a:latin typeface="Arial"/>
                <a:ea typeface="Arial"/>
                <a:cs typeface="Arial"/>
                <a:sym typeface="Arial"/>
              </a:defRPr>
            </a:lvl8pPr>
            <a:lvl9pPr indent="-228600" lvl="8" marL="4114800" marR="0" rtl="0" algn="l">
              <a:lnSpc>
                <a:spcPct val="100000"/>
              </a:lnSpc>
              <a:spcBef>
                <a:spcPts val="280"/>
              </a:spcBef>
              <a:spcAft>
                <a:spcPts val="0"/>
              </a:spcAft>
              <a:buClr>
                <a:schemeClr val="dk1"/>
              </a:buClr>
              <a:buSzPts val="9400"/>
              <a:buFont typeface="Arial"/>
              <a:buNone/>
              <a:defRPr b="0" i="0" sz="1400" u="none" cap="none" strike="noStrike">
                <a:solidFill>
                  <a:schemeClr val="dk1"/>
                </a:solidFill>
                <a:latin typeface="Arial"/>
                <a:ea typeface="Arial"/>
                <a:cs typeface="Arial"/>
                <a:sym typeface="Arial"/>
              </a:defRPr>
            </a:lvl9pPr>
          </a:lstStyle>
          <a:p/>
        </p:txBody>
      </p:sp>
      <p:sp>
        <p:nvSpPr>
          <p:cNvPr id="69" name="Shape 69"/>
          <p:cNvSpPr txBox="1"/>
          <p:nvPr>
            <p:ph idx="10" type="dt"/>
          </p:nvPr>
        </p:nvSpPr>
        <p:spPr>
          <a:xfrm>
            <a:off x="1644650" y="39968488"/>
            <a:ext cx="7681800"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70" name="Shape 70"/>
          <p:cNvSpPr txBox="1"/>
          <p:nvPr>
            <p:ph idx="11" type="ftr"/>
          </p:nvPr>
        </p:nvSpPr>
        <p:spPr>
          <a:xfrm>
            <a:off x="11247436" y="39968488"/>
            <a:ext cx="10425000"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71" name="Shape 71"/>
          <p:cNvSpPr txBox="1"/>
          <p:nvPr>
            <p:ph idx="12" type="sldNum"/>
          </p:nvPr>
        </p:nvSpPr>
        <p:spPr>
          <a:xfrm>
            <a:off x="23591838" y="39968488"/>
            <a:ext cx="7681800"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1646236" y="1757361"/>
            <a:ext cx="29627400" cy="73152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9pPr>
          </a:lstStyle>
          <a:p/>
        </p:txBody>
      </p:sp>
      <p:sp>
        <p:nvSpPr>
          <p:cNvPr id="11" name="Shape 11"/>
          <p:cNvSpPr txBox="1"/>
          <p:nvPr>
            <p:ph idx="1" type="body"/>
          </p:nvPr>
        </p:nvSpPr>
        <p:spPr>
          <a:xfrm>
            <a:off x="1646236" y="10242550"/>
            <a:ext cx="29627400" cy="28963800"/>
          </a:xfrm>
          <a:prstGeom prst="rect">
            <a:avLst/>
          </a:prstGeom>
          <a:noFill/>
          <a:ln>
            <a:noFill/>
          </a:ln>
        </p:spPr>
        <p:txBody>
          <a:bodyPr anchorCtr="0" anchor="t" bIns="91425" lIns="91425" spcFirstLastPara="1" rIns="91425" wrap="square" tIns="91425"/>
          <a:lstStyle>
            <a:lvl1pPr indent="-1181100" lvl="0" marL="457200" marR="0" rtl="0" algn="l">
              <a:lnSpc>
                <a:spcPct val="100000"/>
              </a:lnSpc>
              <a:spcBef>
                <a:spcPts val="3000"/>
              </a:spcBef>
              <a:spcAft>
                <a:spcPts val="0"/>
              </a:spcAft>
              <a:buClr>
                <a:schemeClr val="dk1"/>
              </a:buClr>
              <a:buSzPts val="15000"/>
              <a:buFont typeface="Arial"/>
              <a:buChar char="•"/>
              <a:defRPr b="0" i="0" sz="15000" u="none" cap="none" strike="noStrike">
                <a:solidFill>
                  <a:schemeClr val="dk1"/>
                </a:solidFill>
                <a:latin typeface="Arial"/>
                <a:ea typeface="Arial"/>
                <a:cs typeface="Arial"/>
                <a:sym typeface="Arial"/>
              </a:defRPr>
            </a:lvl1pPr>
            <a:lvl2pPr indent="-1060450" lvl="1" marL="914400" marR="0" rtl="0" algn="l">
              <a:lnSpc>
                <a:spcPct val="100000"/>
              </a:lnSpc>
              <a:spcBef>
                <a:spcPts val="2620"/>
              </a:spcBef>
              <a:spcAft>
                <a:spcPts val="0"/>
              </a:spcAft>
              <a:buClr>
                <a:schemeClr val="dk1"/>
              </a:buClr>
              <a:buSzPts val="13100"/>
              <a:buFont typeface="Arial"/>
              <a:buChar char="–"/>
              <a:defRPr b="0" i="0" sz="13100" u="none" cap="none" strike="noStrike">
                <a:solidFill>
                  <a:schemeClr val="dk1"/>
                </a:solidFill>
                <a:latin typeface="Arial"/>
                <a:ea typeface="Arial"/>
                <a:cs typeface="Arial"/>
                <a:sym typeface="Arial"/>
              </a:defRPr>
            </a:lvl2pPr>
            <a:lvl3pPr indent="-939800" lvl="2" marL="1371600" marR="0" rtl="0" algn="l">
              <a:lnSpc>
                <a:spcPct val="100000"/>
              </a:lnSpc>
              <a:spcBef>
                <a:spcPts val="2240"/>
              </a:spcBef>
              <a:spcAft>
                <a:spcPts val="0"/>
              </a:spcAft>
              <a:buClr>
                <a:schemeClr val="dk1"/>
              </a:buClr>
              <a:buSzPts val="11200"/>
              <a:buFont typeface="Arial"/>
              <a:buChar char="•"/>
              <a:defRPr b="0" i="0" sz="11200" u="none" cap="none" strike="noStrike">
                <a:solidFill>
                  <a:schemeClr val="dk1"/>
                </a:solidFill>
                <a:latin typeface="Arial"/>
                <a:ea typeface="Arial"/>
                <a:cs typeface="Arial"/>
                <a:sym typeface="Arial"/>
              </a:defRPr>
            </a:lvl3pPr>
            <a:lvl4pPr indent="-825500" lvl="3" marL="1828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4pPr>
            <a:lvl5pPr indent="-825500" lvl="4" marL="22860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5pPr>
            <a:lvl6pPr indent="-825500" lvl="5" marL="27432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6pPr>
            <a:lvl7pPr indent="-825500" lvl="6" marL="32004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7pPr>
            <a:lvl8pPr indent="-825500" lvl="7" marL="36576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8pPr>
            <a:lvl9pPr indent="-825500" lvl="8" marL="4114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9pPr>
          </a:lstStyle>
          <a:p/>
        </p:txBody>
      </p:sp>
      <p:sp>
        <p:nvSpPr>
          <p:cNvPr id="12" name="Shape 12"/>
          <p:cNvSpPr txBox="1"/>
          <p:nvPr>
            <p:ph idx="10" type="dt"/>
          </p:nvPr>
        </p:nvSpPr>
        <p:spPr>
          <a:xfrm>
            <a:off x="1644650" y="39968488"/>
            <a:ext cx="7681800"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13" name="Shape 13"/>
          <p:cNvSpPr txBox="1"/>
          <p:nvPr>
            <p:ph idx="11" type="ftr"/>
          </p:nvPr>
        </p:nvSpPr>
        <p:spPr>
          <a:xfrm>
            <a:off x="11247436" y="39968488"/>
            <a:ext cx="10425000"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14" name="Shape 14"/>
          <p:cNvSpPr txBox="1"/>
          <p:nvPr>
            <p:ph idx="12" type="sldNum"/>
          </p:nvPr>
        </p:nvSpPr>
        <p:spPr>
          <a:xfrm>
            <a:off x="23591838" y="39968488"/>
            <a:ext cx="7681800"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image" Target="../media/image12.png"/><Relationship Id="rId13" Type="http://schemas.openxmlformats.org/officeDocument/2006/relationships/image" Target="../media/image11.png"/><Relationship Id="rId12" Type="http://schemas.openxmlformats.org/officeDocument/2006/relationships/image" Target="../media/image4.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8.png"/><Relationship Id="rId9" Type="http://schemas.openxmlformats.org/officeDocument/2006/relationships/image" Target="../media/image5.jpg"/><Relationship Id="rId14" Type="http://schemas.openxmlformats.org/officeDocument/2006/relationships/image" Target="../media/image10.jpg"/><Relationship Id="rId5" Type="http://schemas.openxmlformats.org/officeDocument/2006/relationships/image" Target="../media/image9.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8" name="Shape 88"/>
        <p:cNvGrpSpPr/>
        <p:nvPr/>
      </p:nvGrpSpPr>
      <p:grpSpPr>
        <a:xfrm>
          <a:off x="0" y="0"/>
          <a:ext cx="0" cy="0"/>
          <a:chOff x="0" y="0"/>
          <a:chExt cx="0" cy="0"/>
        </a:xfrm>
      </p:grpSpPr>
      <p:sp>
        <p:nvSpPr>
          <p:cNvPr id="89" name="Shape 89"/>
          <p:cNvSpPr txBox="1"/>
          <p:nvPr/>
        </p:nvSpPr>
        <p:spPr>
          <a:xfrm>
            <a:off x="9401325" y="1516950"/>
            <a:ext cx="15357300" cy="1077900"/>
          </a:xfrm>
          <a:prstGeom prst="rect">
            <a:avLst/>
          </a:prstGeom>
          <a:noFill/>
          <a:ln>
            <a:noFill/>
          </a:ln>
        </p:spPr>
        <p:txBody>
          <a:bodyPr anchorCtr="0" anchor="t" bIns="49325" lIns="98650" spcFirstLastPara="1" rIns="98650" wrap="square" tIns="49325">
            <a:noAutofit/>
          </a:bodyPr>
          <a:lstStyle/>
          <a:p>
            <a:pPr indent="0" lvl="0" marL="0" marR="0" rtl="0" algn="ctr">
              <a:lnSpc>
                <a:spcPct val="30000"/>
              </a:lnSpc>
              <a:spcBef>
                <a:spcPts val="0"/>
              </a:spcBef>
              <a:spcAft>
                <a:spcPts val="0"/>
              </a:spcAft>
              <a:buClr>
                <a:schemeClr val="dk1"/>
              </a:buClr>
              <a:buFont typeface="Times New Roman"/>
              <a:buNone/>
            </a:pPr>
            <a:r>
              <a:rPr b="1" lang="en-US" sz="7200">
                <a:solidFill>
                  <a:schemeClr val="dk1"/>
                </a:solidFill>
                <a:latin typeface="Times New Roman"/>
                <a:ea typeface="Times New Roman"/>
                <a:cs typeface="Times New Roman"/>
                <a:sym typeface="Times New Roman"/>
              </a:rPr>
              <a:t>Senior Project -</a:t>
            </a:r>
            <a:r>
              <a:rPr b="1" lang="en-US" sz="7200">
                <a:solidFill>
                  <a:schemeClr val="dk1"/>
                </a:solidFill>
                <a:latin typeface="Times New Roman"/>
                <a:ea typeface="Times New Roman"/>
                <a:cs typeface="Times New Roman"/>
                <a:sym typeface="Times New Roman"/>
              </a:rPr>
              <a:t> Spring 2018</a:t>
            </a:r>
            <a:endParaRPr/>
          </a:p>
        </p:txBody>
      </p:sp>
      <p:sp>
        <p:nvSpPr>
          <p:cNvPr id="90" name="Shape 90"/>
          <p:cNvSpPr txBox="1"/>
          <p:nvPr/>
        </p:nvSpPr>
        <p:spPr>
          <a:xfrm>
            <a:off x="6567486" y="2590800"/>
            <a:ext cx="19797600" cy="2452800"/>
          </a:xfrm>
          <a:prstGeom prst="rect">
            <a:avLst/>
          </a:prstGeom>
          <a:noFill/>
          <a:ln>
            <a:noFill/>
          </a:ln>
        </p:spPr>
        <p:txBody>
          <a:bodyPr anchorCtr="0" anchor="t" bIns="49325" lIns="98650" spcFirstLastPara="1" rIns="98650" wrap="square" tIns="49325">
            <a:noAutofit/>
          </a:bodyPr>
          <a:lstStyle/>
          <a:p>
            <a:pPr indent="0" lvl="0" marL="0" marR="0" rtl="0" algn="ctr">
              <a:lnSpc>
                <a:spcPct val="100000"/>
              </a:lnSpc>
              <a:spcBef>
                <a:spcPts val="0"/>
              </a:spcBef>
              <a:spcAft>
                <a:spcPts val="0"/>
              </a:spcAft>
              <a:buClr>
                <a:srgbClr val="3333CC"/>
              </a:buClr>
              <a:buFont typeface="Arial"/>
              <a:buNone/>
            </a:pPr>
            <a:r>
              <a:rPr b="1" lang="en-US" sz="6000">
                <a:solidFill>
                  <a:srgbClr val="3333CC"/>
                </a:solidFill>
              </a:rPr>
              <a:t>SkillCourt 10.0</a:t>
            </a:r>
            <a:endParaRPr sz="6000"/>
          </a:p>
          <a:p>
            <a:pPr indent="0" lvl="0" marL="0" marR="0" rtl="0" algn="ctr">
              <a:lnSpc>
                <a:spcPct val="100000"/>
              </a:lnSpc>
              <a:spcBef>
                <a:spcPts val="0"/>
              </a:spcBef>
              <a:spcAft>
                <a:spcPts val="0"/>
              </a:spcAft>
              <a:buClr>
                <a:srgbClr val="3333CC"/>
              </a:buClr>
              <a:buFont typeface="Arial"/>
              <a:buNone/>
            </a:pPr>
            <a:r>
              <a:rPr b="1" i="0" lang="en-US" sz="3500" u="none" cap="none" strike="noStrike">
                <a:solidFill>
                  <a:srgbClr val="3333CC"/>
                </a:solidFill>
                <a:latin typeface="Arial"/>
                <a:ea typeface="Arial"/>
                <a:cs typeface="Arial"/>
                <a:sym typeface="Arial"/>
              </a:rPr>
              <a:t>Student: </a:t>
            </a:r>
            <a:r>
              <a:rPr lang="en-US" sz="3500">
                <a:solidFill>
                  <a:srgbClr val="3333CC"/>
                </a:solidFill>
              </a:rPr>
              <a:t>Sergio Rosales</a:t>
            </a:r>
            <a:r>
              <a:rPr b="0" i="0" lang="en-US" sz="3500" u="none" cap="none" strike="noStrike">
                <a:solidFill>
                  <a:srgbClr val="3333CC"/>
                </a:solidFill>
                <a:latin typeface="Arial"/>
                <a:ea typeface="Arial"/>
                <a:cs typeface="Arial"/>
                <a:sym typeface="Arial"/>
              </a:rPr>
              <a:t>, Florida International University</a:t>
            </a:r>
            <a:endParaRPr/>
          </a:p>
          <a:p>
            <a:pPr indent="0" lvl="0" marL="0" marR="0" rtl="0" algn="ctr">
              <a:lnSpc>
                <a:spcPct val="100000"/>
              </a:lnSpc>
              <a:spcBef>
                <a:spcPts val="0"/>
              </a:spcBef>
              <a:spcAft>
                <a:spcPts val="0"/>
              </a:spcAft>
              <a:buClr>
                <a:srgbClr val="3333CC"/>
              </a:buClr>
              <a:buFont typeface="Arial"/>
              <a:buNone/>
            </a:pPr>
            <a:r>
              <a:rPr b="1" i="0" lang="en-US" sz="3500" u="none" cap="none" strike="noStrike">
                <a:solidFill>
                  <a:srgbClr val="3333CC"/>
                </a:solidFill>
                <a:latin typeface="Arial"/>
                <a:ea typeface="Arial"/>
                <a:cs typeface="Arial"/>
                <a:sym typeface="Arial"/>
              </a:rPr>
              <a:t>Mentor:</a:t>
            </a:r>
            <a:r>
              <a:rPr b="1" i="1" lang="en-US" sz="3500" u="none" cap="none" strike="noStrike">
                <a:solidFill>
                  <a:srgbClr val="3333CC"/>
                </a:solidFill>
                <a:latin typeface="Arial"/>
                <a:ea typeface="Arial"/>
                <a:cs typeface="Arial"/>
                <a:sym typeface="Arial"/>
              </a:rPr>
              <a:t> </a:t>
            </a:r>
            <a:r>
              <a:rPr b="0" i="0" lang="en-US" sz="3500" u="none" cap="none" strike="noStrike">
                <a:solidFill>
                  <a:srgbClr val="3333CC"/>
                </a:solidFill>
                <a:latin typeface="Arial"/>
                <a:ea typeface="Arial"/>
                <a:cs typeface="Arial"/>
                <a:sym typeface="Arial"/>
              </a:rPr>
              <a:t>J</a:t>
            </a:r>
            <a:r>
              <a:rPr lang="en-US" sz="3500">
                <a:solidFill>
                  <a:srgbClr val="3333CC"/>
                </a:solidFill>
              </a:rPr>
              <a:t>o</a:t>
            </a:r>
            <a:r>
              <a:rPr b="0" i="0" lang="en-US" sz="3500" u="none" cap="none" strike="noStrike">
                <a:solidFill>
                  <a:srgbClr val="3333CC"/>
                </a:solidFill>
                <a:latin typeface="Arial"/>
                <a:ea typeface="Arial"/>
                <a:cs typeface="Arial"/>
                <a:sym typeface="Arial"/>
              </a:rPr>
              <a:t>shua McLendon</a:t>
            </a:r>
            <a:r>
              <a:rPr b="0" i="0" lang="en-US" sz="3500" u="none" cap="none" strike="noStrike">
                <a:solidFill>
                  <a:srgbClr val="3333CC"/>
                </a:solidFill>
                <a:latin typeface="Arial"/>
                <a:ea typeface="Arial"/>
                <a:cs typeface="Arial"/>
                <a:sym typeface="Arial"/>
              </a:rPr>
              <a:t>,</a:t>
            </a:r>
            <a:r>
              <a:rPr b="0" i="1" lang="en-US" sz="3500" u="none" cap="none" strike="noStrike">
                <a:solidFill>
                  <a:srgbClr val="3333CC"/>
                </a:solidFill>
                <a:latin typeface="Arial"/>
                <a:ea typeface="Arial"/>
                <a:cs typeface="Arial"/>
                <a:sym typeface="Arial"/>
              </a:rPr>
              <a:t> </a:t>
            </a:r>
            <a:r>
              <a:rPr b="0" i="0" lang="en-US" sz="3500" u="none" cap="none" strike="noStrike">
                <a:solidFill>
                  <a:srgbClr val="3333CC"/>
                </a:solidFill>
                <a:latin typeface="Arial"/>
                <a:ea typeface="Arial"/>
                <a:cs typeface="Arial"/>
                <a:sym typeface="Arial"/>
              </a:rPr>
              <a:t>Developer </a:t>
            </a:r>
            <a:endParaRPr/>
          </a:p>
          <a:p>
            <a:pPr indent="0" lvl="0" marL="0" marR="0" rtl="0" algn="ctr">
              <a:lnSpc>
                <a:spcPct val="100000"/>
              </a:lnSpc>
              <a:spcBef>
                <a:spcPts val="0"/>
              </a:spcBef>
              <a:spcAft>
                <a:spcPts val="0"/>
              </a:spcAft>
              <a:buClr>
                <a:srgbClr val="3333CC"/>
              </a:buClr>
              <a:buFont typeface="Arial"/>
              <a:buNone/>
            </a:pPr>
            <a:r>
              <a:rPr b="1" lang="en-US" sz="3500">
                <a:solidFill>
                  <a:srgbClr val="3333CC"/>
                </a:solidFill>
              </a:rPr>
              <a:t>Professor</a:t>
            </a:r>
            <a:r>
              <a:rPr b="1" i="0" lang="en-US" sz="3500" u="none" cap="none" strike="noStrike">
                <a:solidFill>
                  <a:srgbClr val="3333CC"/>
                </a:solidFill>
                <a:latin typeface="Arial"/>
                <a:ea typeface="Arial"/>
                <a:cs typeface="Arial"/>
                <a:sym typeface="Arial"/>
              </a:rPr>
              <a:t>:</a:t>
            </a:r>
            <a:r>
              <a:rPr b="1" i="1" lang="en-US" sz="3500" u="none" cap="none" strike="noStrike">
                <a:solidFill>
                  <a:srgbClr val="3333CC"/>
                </a:solidFill>
                <a:latin typeface="Arial"/>
                <a:ea typeface="Arial"/>
                <a:cs typeface="Arial"/>
                <a:sym typeface="Arial"/>
              </a:rPr>
              <a:t> </a:t>
            </a:r>
            <a:r>
              <a:rPr b="0" i="0" lang="en-US" sz="3500" u="none" cap="none" strike="noStrike">
                <a:solidFill>
                  <a:srgbClr val="3333CC"/>
                </a:solidFill>
                <a:latin typeface="Arial"/>
                <a:ea typeface="Arial"/>
                <a:cs typeface="Arial"/>
                <a:sym typeface="Arial"/>
              </a:rPr>
              <a:t>Masoud Sadjadi, Florida International University</a:t>
            </a:r>
            <a:endParaRPr/>
          </a:p>
        </p:txBody>
      </p:sp>
      <p:sp>
        <p:nvSpPr>
          <p:cNvPr id="91" name="Shape 91"/>
          <p:cNvSpPr txBox="1"/>
          <p:nvPr/>
        </p:nvSpPr>
        <p:spPr>
          <a:xfrm>
            <a:off x="990600" y="5493600"/>
            <a:ext cx="31089600" cy="35661600"/>
          </a:xfrm>
          <a:prstGeom prst="rect">
            <a:avLst/>
          </a:prstGeom>
          <a:noFill/>
          <a:ln cap="flat" cmpd="sng" w="63500">
            <a:solidFill>
              <a:srgbClr val="0033CC"/>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8400" u="none" cap="none" strike="noStrike">
              <a:solidFill>
                <a:schemeClr val="dk1"/>
              </a:solidFill>
              <a:latin typeface="Arial"/>
              <a:ea typeface="Arial"/>
              <a:cs typeface="Arial"/>
              <a:sym typeface="Arial"/>
            </a:endParaRPr>
          </a:p>
        </p:txBody>
      </p:sp>
      <p:sp>
        <p:nvSpPr>
          <p:cNvPr id="92" name="Shape 92"/>
          <p:cNvSpPr txBox="1"/>
          <p:nvPr/>
        </p:nvSpPr>
        <p:spPr>
          <a:xfrm>
            <a:off x="1636400" y="6095925"/>
            <a:ext cx="9424500" cy="5858700"/>
          </a:xfrm>
          <a:prstGeom prst="rect">
            <a:avLst/>
          </a:prstGeom>
          <a:solidFill>
            <a:schemeClr val="lt1"/>
          </a:solidFill>
          <a:ln cap="flat" cmpd="sng" w="12700">
            <a:solidFill>
              <a:srgbClr val="0033CC"/>
            </a:solidFill>
            <a:prstDash val="solid"/>
            <a:miter lim="8000"/>
            <a:headEnd len="sm" w="sm" type="none"/>
            <a:tailEnd len="sm" w="sm" type="none"/>
          </a:ln>
        </p:spPr>
        <p:txBody>
          <a:bodyPr anchorCtr="0" anchor="t" bIns="49325" lIns="98650" spcFirstLastPara="1" rIns="98650" wrap="square" tIns="49325">
            <a:noAutofit/>
          </a:bodyPr>
          <a:lstStyle/>
          <a:p>
            <a:pPr indent="0" lvl="0" marL="0" marR="0" rtl="0" algn="ctr">
              <a:lnSpc>
                <a:spcPct val="100000"/>
              </a:lnSpc>
              <a:spcBef>
                <a:spcPts val="0"/>
              </a:spcBef>
              <a:spcAft>
                <a:spcPts val="0"/>
              </a:spcAft>
              <a:buClr>
                <a:srgbClr val="336699"/>
              </a:buClr>
              <a:buFont typeface="Arial"/>
              <a:buNone/>
            </a:pPr>
            <a:r>
              <a:rPr b="1" lang="en-US" sz="4100">
                <a:solidFill>
                  <a:srgbClr val="336699"/>
                </a:solidFill>
              </a:rPr>
              <a:t>What is SkillCourt?</a:t>
            </a:r>
            <a:endParaRPr/>
          </a:p>
          <a:p>
            <a:pPr indent="0" lvl="0" marL="0" rtl="0">
              <a:spcBef>
                <a:spcPts val="0"/>
              </a:spcBef>
              <a:spcAft>
                <a:spcPts val="0"/>
              </a:spcAft>
              <a:buClr>
                <a:srgbClr val="336699"/>
              </a:buClr>
              <a:buFont typeface="Arial"/>
              <a:buNone/>
            </a:pPr>
            <a:r>
              <a:rPr lang="en-US" sz="4100">
                <a:solidFill>
                  <a:srgbClr val="336699"/>
                </a:solidFill>
              </a:rPr>
              <a:t>SkillCourt is an android application that provides users with a powerful tool to improve key soccer skills. It does so by providing users with accurate data on their improvements. The application is also customizable to allow for all types of players and goals.</a:t>
            </a:r>
            <a:endParaRPr/>
          </a:p>
        </p:txBody>
      </p:sp>
      <p:sp>
        <p:nvSpPr>
          <p:cNvPr id="93" name="Shape 93"/>
          <p:cNvSpPr txBox="1"/>
          <p:nvPr/>
        </p:nvSpPr>
        <p:spPr>
          <a:xfrm>
            <a:off x="990612" y="41924400"/>
            <a:ext cx="4980000" cy="730200"/>
          </a:xfrm>
          <a:prstGeom prst="rect">
            <a:avLst/>
          </a:prstGeom>
          <a:solidFill>
            <a:schemeClr val="lt1"/>
          </a:solidFill>
          <a:ln cap="flat" cmpd="sng" w="12700">
            <a:solidFill>
              <a:srgbClr val="0033CC"/>
            </a:solidFill>
            <a:prstDash val="solid"/>
            <a:miter lim="8000"/>
            <a:headEnd len="sm" w="sm" type="none"/>
            <a:tailEnd len="sm" w="sm" type="none"/>
          </a:ln>
        </p:spPr>
        <p:txBody>
          <a:bodyPr anchorCtr="0" anchor="t" bIns="49325" lIns="98650" spcFirstLastPara="1" rIns="98650" wrap="square" tIns="49325">
            <a:noAutofit/>
          </a:bodyPr>
          <a:lstStyle/>
          <a:p>
            <a:pPr indent="0" lvl="0" marL="0" marR="0" rtl="0" algn="ctr">
              <a:lnSpc>
                <a:spcPct val="100000"/>
              </a:lnSpc>
              <a:spcBef>
                <a:spcPts val="0"/>
              </a:spcBef>
              <a:spcAft>
                <a:spcPts val="0"/>
              </a:spcAft>
              <a:buClr>
                <a:srgbClr val="336699"/>
              </a:buClr>
              <a:buFont typeface="Arial"/>
              <a:buNone/>
            </a:pPr>
            <a:r>
              <a:rPr b="1" i="0" lang="en-US" sz="4100" u="none" cap="none" strike="noStrike">
                <a:solidFill>
                  <a:srgbClr val="336699"/>
                </a:solidFill>
                <a:latin typeface="Arial"/>
                <a:ea typeface="Arial"/>
                <a:cs typeface="Arial"/>
                <a:sym typeface="Arial"/>
              </a:rPr>
              <a:t>Acknowledgement</a:t>
            </a:r>
            <a:endParaRPr/>
          </a:p>
        </p:txBody>
      </p:sp>
      <p:sp>
        <p:nvSpPr>
          <p:cNvPr id="94" name="Shape 94"/>
          <p:cNvSpPr txBox="1"/>
          <p:nvPr/>
        </p:nvSpPr>
        <p:spPr>
          <a:xfrm>
            <a:off x="15925800" y="446087"/>
            <a:ext cx="4724400" cy="1077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Arial"/>
              <a:buNone/>
            </a:pPr>
            <a:r>
              <a:rPr b="1" i="0" lang="en-US" sz="3200" u="none" cap="none" strike="noStrike">
                <a:solidFill>
                  <a:schemeClr val="accent2"/>
                </a:solidFill>
                <a:latin typeface="Arial"/>
                <a:ea typeface="Arial"/>
                <a:cs typeface="Arial"/>
                <a:sym typeface="Arial"/>
              </a:rPr>
              <a:t>School of Computing &amp; Information Sciences</a:t>
            </a:r>
            <a:endParaRPr/>
          </a:p>
        </p:txBody>
      </p:sp>
      <p:pic>
        <p:nvPicPr>
          <p:cNvPr id="95" name="Shape 95"/>
          <p:cNvPicPr preferRelativeResize="0"/>
          <p:nvPr/>
        </p:nvPicPr>
        <p:blipFill rotWithShape="1">
          <a:blip r:embed="rId3">
            <a:alphaModFix/>
          </a:blip>
          <a:srcRect b="0" l="0" r="0" t="0"/>
          <a:stretch/>
        </p:blipFill>
        <p:spPr>
          <a:xfrm>
            <a:off x="13182600" y="381000"/>
            <a:ext cx="2630400" cy="1219200"/>
          </a:xfrm>
          <a:prstGeom prst="rect">
            <a:avLst/>
          </a:prstGeom>
          <a:noFill/>
          <a:ln>
            <a:noFill/>
          </a:ln>
        </p:spPr>
      </p:pic>
      <p:sp>
        <p:nvSpPr>
          <p:cNvPr id="96" name="Shape 96"/>
          <p:cNvSpPr txBox="1"/>
          <p:nvPr/>
        </p:nvSpPr>
        <p:spPr>
          <a:xfrm>
            <a:off x="22967950" y="6095925"/>
            <a:ext cx="8349300" cy="5858700"/>
          </a:xfrm>
          <a:prstGeom prst="rect">
            <a:avLst/>
          </a:prstGeom>
          <a:solidFill>
            <a:schemeClr val="lt1"/>
          </a:solidFill>
          <a:ln cap="flat" cmpd="sng" w="12700">
            <a:solidFill>
              <a:srgbClr val="0033CC"/>
            </a:solidFill>
            <a:prstDash val="solid"/>
            <a:miter lim="8000"/>
            <a:headEnd len="sm" w="sm" type="none"/>
            <a:tailEnd len="sm" w="sm" type="none"/>
          </a:ln>
        </p:spPr>
        <p:txBody>
          <a:bodyPr anchorCtr="0" anchor="t" bIns="49325" lIns="98650" spcFirstLastPara="1" rIns="98650" wrap="square" tIns="49325">
            <a:noAutofit/>
          </a:bodyPr>
          <a:lstStyle/>
          <a:p>
            <a:pPr indent="0" lvl="0" marL="0" marR="0" rtl="0" algn="ctr">
              <a:lnSpc>
                <a:spcPct val="100000"/>
              </a:lnSpc>
              <a:spcBef>
                <a:spcPts val="0"/>
              </a:spcBef>
              <a:spcAft>
                <a:spcPts val="0"/>
              </a:spcAft>
              <a:buClr>
                <a:srgbClr val="336699"/>
              </a:buClr>
              <a:buFont typeface="Arial"/>
              <a:buNone/>
            </a:pPr>
            <a:r>
              <a:rPr b="1" lang="en-US" sz="4100">
                <a:solidFill>
                  <a:srgbClr val="336699"/>
                </a:solidFill>
              </a:rPr>
              <a:t>Solution</a:t>
            </a:r>
            <a:endParaRPr/>
          </a:p>
          <a:p>
            <a:pPr indent="-488950" lvl="0" marL="457200" marR="0" rtl="0" algn="l">
              <a:lnSpc>
                <a:spcPct val="100000"/>
              </a:lnSpc>
              <a:spcBef>
                <a:spcPts val="0"/>
              </a:spcBef>
              <a:spcAft>
                <a:spcPts val="0"/>
              </a:spcAft>
              <a:buClr>
                <a:srgbClr val="336699"/>
              </a:buClr>
              <a:buSzPts val="4100"/>
              <a:buChar char="●"/>
            </a:pPr>
            <a:r>
              <a:rPr lang="en-US" sz="4100">
                <a:solidFill>
                  <a:srgbClr val="336699"/>
                </a:solidFill>
              </a:rPr>
              <a:t>Change UI communication:</a:t>
            </a:r>
            <a:endParaRPr sz="4100">
              <a:solidFill>
                <a:srgbClr val="336699"/>
              </a:solidFill>
            </a:endParaRPr>
          </a:p>
          <a:p>
            <a:pPr indent="-488950" lvl="1" marL="914400" marR="0" rtl="0" algn="l">
              <a:lnSpc>
                <a:spcPct val="100000"/>
              </a:lnSpc>
              <a:spcBef>
                <a:spcPts val="0"/>
              </a:spcBef>
              <a:spcAft>
                <a:spcPts val="0"/>
              </a:spcAft>
              <a:buClr>
                <a:srgbClr val="336699"/>
              </a:buClr>
              <a:buSzPts val="4100"/>
              <a:buChar char="○"/>
            </a:pPr>
            <a:r>
              <a:rPr lang="en-US" sz="4100">
                <a:solidFill>
                  <a:srgbClr val="336699"/>
                </a:solidFill>
              </a:rPr>
              <a:t>Activity-to-activity to fragment-to-fragment</a:t>
            </a:r>
            <a:endParaRPr sz="4100">
              <a:solidFill>
                <a:srgbClr val="336699"/>
              </a:solidFill>
            </a:endParaRPr>
          </a:p>
          <a:p>
            <a:pPr indent="-488950" lvl="0" marL="457200" marR="0" rtl="0" algn="l">
              <a:lnSpc>
                <a:spcPct val="100000"/>
              </a:lnSpc>
              <a:spcBef>
                <a:spcPts val="0"/>
              </a:spcBef>
              <a:spcAft>
                <a:spcPts val="0"/>
              </a:spcAft>
              <a:buClr>
                <a:srgbClr val="336699"/>
              </a:buClr>
              <a:buSzPts val="4100"/>
              <a:buChar char="●"/>
            </a:pPr>
            <a:r>
              <a:rPr lang="en-US" sz="4100">
                <a:solidFill>
                  <a:srgbClr val="336699"/>
                </a:solidFill>
              </a:rPr>
              <a:t>Introduce new structures to separate flow of data:</a:t>
            </a:r>
            <a:endParaRPr sz="4100">
              <a:solidFill>
                <a:srgbClr val="336699"/>
              </a:solidFill>
            </a:endParaRPr>
          </a:p>
          <a:p>
            <a:pPr indent="-488950" lvl="1" marL="914400" marR="0" rtl="0" algn="l">
              <a:lnSpc>
                <a:spcPct val="100000"/>
              </a:lnSpc>
              <a:spcBef>
                <a:spcPts val="0"/>
              </a:spcBef>
              <a:spcAft>
                <a:spcPts val="0"/>
              </a:spcAft>
              <a:buClr>
                <a:srgbClr val="336699"/>
              </a:buClr>
              <a:buSzPts val="4100"/>
              <a:buChar char="○"/>
            </a:pPr>
            <a:r>
              <a:rPr lang="en-US" sz="4100">
                <a:solidFill>
                  <a:srgbClr val="336699"/>
                </a:solidFill>
              </a:rPr>
              <a:t>Player Class</a:t>
            </a:r>
            <a:endParaRPr sz="4100">
              <a:solidFill>
                <a:srgbClr val="336699"/>
              </a:solidFill>
            </a:endParaRPr>
          </a:p>
          <a:p>
            <a:pPr indent="-488950" lvl="1" marL="914400" marR="0" rtl="0" algn="l">
              <a:lnSpc>
                <a:spcPct val="100000"/>
              </a:lnSpc>
              <a:spcBef>
                <a:spcPts val="0"/>
              </a:spcBef>
              <a:spcAft>
                <a:spcPts val="0"/>
              </a:spcAft>
              <a:buClr>
                <a:srgbClr val="336699"/>
              </a:buClr>
              <a:buSzPts val="4100"/>
              <a:buChar char="○"/>
            </a:pPr>
            <a:r>
              <a:rPr lang="en-US" sz="4100">
                <a:solidFill>
                  <a:srgbClr val="336699"/>
                </a:solidFill>
              </a:rPr>
              <a:t>Multiplayer Game Template</a:t>
            </a:r>
            <a:endParaRPr sz="4100">
              <a:solidFill>
                <a:srgbClr val="336699"/>
              </a:solidFill>
            </a:endParaRPr>
          </a:p>
        </p:txBody>
      </p:sp>
      <p:sp>
        <p:nvSpPr>
          <p:cNvPr id="97" name="Shape 97"/>
          <p:cNvSpPr txBox="1"/>
          <p:nvPr/>
        </p:nvSpPr>
        <p:spPr>
          <a:xfrm>
            <a:off x="1811950" y="23063150"/>
            <a:ext cx="9249000" cy="9049800"/>
          </a:xfrm>
          <a:prstGeom prst="rect">
            <a:avLst/>
          </a:prstGeom>
          <a:solidFill>
            <a:schemeClr val="lt1"/>
          </a:solidFill>
          <a:ln cap="flat" cmpd="sng" w="12700">
            <a:solidFill>
              <a:srgbClr val="0033CC"/>
            </a:solidFill>
            <a:prstDash val="solid"/>
            <a:miter lim="8000"/>
            <a:headEnd len="sm" w="sm" type="none"/>
            <a:tailEnd len="sm" w="sm" type="none"/>
          </a:ln>
        </p:spPr>
        <p:txBody>
          <a:bodyPr anchorCtr="0" anchor="t" bIns="49325" lIns="98650" spcFirstLastPara="1" rIns="98650" wrap="square" tIns="49325">
            <a:noAutofit/>
          </a:bodyPr>
          <a:lstStyle/>
          <a:p>
            <a:pPr indent="0" lvl="0" marL="0" marR="0" rtl="0" algn="ctr">
              <a:lnSpc>
                <a:spcPct val="100000"/>
              </a:lnSpc>
              <a:spcBef>
                <a:spcPts val="0"/>
              </a:spcBef>
              <a:spcAft>
                <a:spcPts val="0"/>
              </a:spcAft>
              <a:buClr>
                <a:srgbClr val="336699"/>
              </a:buClr>
              <a:buFont typeface="Arial"/>
              <a:buNone/>
            </a:pPr>
            <a:r>
              <a:rPr b="1" lang="en-US" sz="4100">
                <a:solidFill>
                  <a:srgbClr val="336699"/>
                </a:solidFill>
              </a:rPr>
              <a:t>Contribution</a:t>
            </a:r>
            <a:endParaRPr b="1" sz="4100">
              <a:solidFill>
                <a:srgbClr val="336699"/>
              </a:solidFill>
            </a:endParaRPr>
          </a:p>
          <a:p>
            <a:pPr indent="-488950" lvl="0" marL="457200" rtl="0">
              <a:spcBef>
                <a:spcPts val="0"/>
              </a:spcBef>
              <a:spcAft>
                <a:spcPts val="0"/>
              </a:spcAft>
              <a:buClr>
                <a:srgbClr val="336699"/>
              </a:buClr>
              <a:buSzPts val="4100"/>
              <a:buChar char="●"/>
            </a:pPr>
            <a:r>
              <a:rPr lang="en-US" sz="4100">
                <a:solidFill>
                  <a:srgbClr val="336699"/>
                </a:solidFill>
              </a:rPr>
              <a:t>Application UI:</a:t>
            </a:r>
            <a:endParaRPr sz="4100">
              <a:solidFill>
                <a:srgbClr val="336699"/>
              </a:solidFill>
            </a:endParaRPr>
          </a:p>
          <a:p>
            <a:pPr indent="-488950" lvl="1" marL="914400" rtl="0">
              <a:spcBef>
                <a:spcPts val="0"/>
              </a:spcBef>
              <a:spcAft>
                <a:spcPts val="0"/>
              </a:spcAft>
              <a:buClr>
                <a:srgbClr val="336699"/>
              </a:buClr>
              <a:buSzPts val="4100"/>
              <a:buChar char="○"/>
            </a:pPr>
            <a:r>
              <a:rPr lang="en-US" sz="4100">
                <a:solidFill>
                  <a:srgbClr val="336699"/>
                </a:solidFill>
              </a:rPr>
              <a:t>SC-1137 Change UI from Activities to Fragments</a:t>
            </a:r>
            <a:endParaRPr sz="4100">
              <a:solidFill>
                <a:srgbClr val="336699"/>
              </a:solidFill>
            </a:endParaRPr>
          </a:p>
          <a:p>
            <a:pPr indent="-488950" lvl="1" marL="914400" rtl="0">
              <a:spcBef>
                <a:spcPts val="0"/>
              </a:spcBef>
              <a:spcAft>
                <a:spcPts val="0"/>
              </a:spcAft>
              <a:buClr>
                <a:schemeClr val="dk1"/>
              </a:buClr>
              <a:buSzPts val="4100"/>
              <a:buChar char="○"/>
            </a:pPr>
            <a:r>
              <a:rPr lang="en-US" sz="4100">
                <a:solidFill>
                  <a:srgbClr val="336699"/>
                </a:solidFill>
              </a:rPr>
              <a:t>SC-1160 Fix “Play” Floating Button Bug</a:t>
            </a:r>
            <a:endParaRPr sz="4100">
              <a:solidFill>
                <a:srgbClr val="336699"/>
              </a:solidFill>
            </a:endParaRPr>
          </a:p>
          <a:p>
            <a:pPr indent="-488950" lvl="1" marL="914400" rtl="0">
              <a:spcBef>
                <a:spcPts val="0"/>
              </a:spcBef>
              <a:spcAft>
                <a:spcPts val="0"/>
              </a:spcAft>
              <a:buClr>
                <a:srgbClr val="336699"/>
              </a:buClr>
              <a:buSzPts val="4100"/>
              <a:buChar char="○"/>
            </a:pPr>
            <a:r>
              <a:rPr lang="en-US" sz="4100">
                <a:solidFill>
                  <a:srgbClr val="336699"/>
                </a:solidFill>
              </a:rPr>
              <a:t>SC-1170 Implement Multiplayer Game Over Template</a:t>
            </a:r>
            <a:endParaRPr sz="4100">
              <a:solidFill>
                <a:srgbClr val="336699"/>
              </a:solidFill>
            </a:endParaRPr>
          </a:p>
          <a:p>
            <a:pPr indent="-488950" lvl="0" marL="457200" rtl="0">
              <a:spcBef>
                <a:spcPts val="0"/>
              </a:spcBef>
              <a:spcAft>
                <a:spcPts val="0"/>
              </a:spcAft>
              <a:buClr>
                <a:srgbClr val="336699"/>
              </a:buClr>
              <a:buSzPts val="4100"/>
              <a:buChar char="●"/>
            </a:pPr>
            <a:r>
              <a:rPr lang="en-US" sz="4100">
                <a:solidFill>
                  <a:srgbClr val="336699"/>
                </a:solidFill>
              </a:rPr>
              <a:t>Application Design:</a:t>
            </a:r>
            <a:endParaRPr sz="4100">
              <a:solidFill>
                <a:srgbClr val="336699"/>
              </a:solidFill>
            </a:endParaRPr>
          </a:p>
          <a:p>
            <a:pPr indent="-488950" lvl="1" marL="914400" rtl="0">
              <a:spcBef>
                <a:spcPts val="0"/>
              </a:spcBef>
              <a:spcAft>
                <a:spcPts val="0"/>
              </a:spcAft>
              <a:buClr>
                <a:srgbClr val="336699"/>
              </a:buClr>
              <a:buSzPts val="4100"/>
              <a:buChar char="○"/>
            </a:pPr>
            <a:r>
              <a:rPr lang="en-US" sz="4100">
                <a:solidFill>
                  <a:srgbClr val="336699"/>
                </a:solidFill>
              </a:rPr>
              <a:t>SC-1145 Implement Player Class</a:t>
            </a:r>
            <a:endParaRPr sz="4100">
              <a:solidFill>
                <a:srgbClr val="336699"/>
              </a:solidFill>
            </a:endParaRPr>
          </a:p>
          <a:p>
            <a:pPr indent="-488950" lvl="1" marL="914400" rtl="0">
              <a:spcBef>
                <a:spcPts val="0"/>
              </a:spcBef>
              <a:spcAft>
                <a:spcPts val="0"/>
              </a:spcAft>
              <a:buClr>
                <a:srgbClr val="336699"/>
              </a:buClr>
              <a:buSzPts val="4100"/>
              <a:buChar char="○"/>
            </a:pPr>
            <a:r>
              <a:rPr lang="en-US" sz="4100">
                <a:solidFill>
                  <a:srgbClr val="336699"/>
                </a:solidFill>
              </a:rPr>
              <a:t>SC-1158 Implement Multiplayer Game Template</a:t>
            </a:r>
            <a:endParaRPr sz="4100">
              <a:solidFill>
                <a:srgbClr val="336699"/>
              </a:solidFill>
            </a:endParaRPr>
          </a:p>
        </p:txBody>
      </p:sp>
      <p:sp>
        <p:nvSpPr>
          <p:cNvPr id="98" name="Shape 98"/>
          <p:cNvSpPr txBox="1"/>
          <p:nvPr/>
        </p:nvSpPr>
        <p:spPr>
          <a:xfrm>
            <a:off x="12183375" y="23063150"/>
            <a:ext cx="9975600" cy="8924700"/>
          </a:xfrm>
          <a:prstGeom prst="rect">
            <a:avLst/>
          </a:prstGeom>
          <a:solidFill>
            <a:schemeClr val="lt1"/>
          </a:solidFill>
          <a:ln cap="flat" cmpd="sng" w="12700">
            <a:solidFill>
              <a:srgbClr val="0033CC"/>
            </a:solidFill>
            <a:prstDash val="solid"/>
            <a:miter lim="8000"/>
            <a:headEnd len="sm" w="sm" type="none"/>
            <a:tailEnd len="sm" w="sm" type="none"/>
          </a:ln>
        </p:spPr>
        <p:txBody>
          <a:bodyPr anchorCtr="0" anchor="t" bIns="49325" lIns="98650" spcFirstLastPara="1" rIns="98650" wrap="square" tIns="49325">
            <a:noAutofit/>
          </a:bodyPr>
          <a:lstStyle/>
          <a:p>
            <a:pPr indent="0" lvl="0" marL="0" marR="0" rtl="0" algn="ctr">
              <a:lnSpc>
                <a:spcPct val="100000"/>
              </a:lnSpc>
              <a:spcBef>
                <a:spcPts val="0"/>
              </a:spcBef>
              <a:spcAft>
                <a:spcPts val="0"/>
              </a:spcAft>
              <a:buClr>
                <a:srgbClr val="336699"/>
              </a:buClr>
              <a:buFont typeface="Arial"/>
              <a:buNone/>
            </a:pPr>
            <a:r>
              <a:rPr b="1" i="0" lang="en-US" sz="4100" u="none" cap="none" strike="noStrike">
                <a:solidFill>
                  <a:srgbClr val="336699"/>
                </a:solidFill>
                <a:latin typeface="Arial"/>
                <a:ea typeface="Arial"/>
                <a:cs typeface="Arial"/>
                <a:sym typeface="Arial"/>
              </a:rPr>
              <a:t>System Design</a:t>
            </a:r>
            <a:endParaRPr b="1" i="0" sz="4100" u="none" cap="none" strike="noStrike">
              <a:solidFill>
                <a:srgbClr val="336699"/>
              </a:solidFill>
              <a:latin typeface="Arial"/>
              <a:ea typeface="Arial"/>
              <a:cs typeface="Arial"/>
              <a:sym typeface="Arial"/>
            </a:endParaRPr>
          </a:p>
          <a:p>
            <a:pPr indent="0" lvl="0" marL="0" marR="0" rtl="0" algn="ctr">
              <a:lnSpc>
                <a:spcPct val="100000"/>
              </a:lnSpc>
              <a:spcBef>
                <a:spcPts val="0"/>
              </a:spcBef>
              <a:spcAft>
                <a:spcPts val="0"/>
              </a:spcAft>
              <a:buClr>
                <a:srgbClr val="336699"/>
              </a:buClr>
              <a:buFont typeface="Arial"/>
              <a:buNone/>
            </a:pPr>
            <a:r>
              <a:t/>
            </a:r>
            <a:endParaRPr b="1" sz="4100">
              <a:solidFill>
                <a:srgbClr val="336699"/>
              </a:solidFill>
            </a:endParaRPr>
          </a:p>
        </p:txBody>
      </p:sp>
      <p:sp>
        <p:nvSpPr>
          <p:cNvPr id="99" name="Shape 99"/>
          <p:cNvSpPr txBox="1"/>
          <p:nvPr/>
        </p:nvSpPr>
        <p:spPr>
          <a:xfrm>
            <a:off x="12183375" y="33085225"/>
            <a:ext cx="9975600" cy="7303800"/>
          </a:xfrm>
          <a:prstGeom prst="rect">
            <a:avLst/>
          </a:prstGeom>
          <a:solidFill>
            <a:schemeClr val="lt1"/>
          </a:solidFill>
          <a:ln cap="flat" cmpd="sng" w="12700">
            <a:solidFill>
              <a:srgbClr val="0033CC"/>
            </a:solidFill>
            <a:prstDash val="solid"/>
            <a:miter lim="8000"/>
            <a:headEnd len="sm" w="sm" type="none"/>
            <a:tailEnd len="sm" w="sm" type="none"/>
          </a:ln>
        </p:spPr>
        <p:txBody>
          <a:bodyPr anchorCtr="0" anchor="t" bIns="49325" lIns="98650" spcFirstLastPara="1" rIns="98650" wrap="square" tIns="49325">
            <a:noAutofit/>
          </a:bodyPr>
          <a:lstStyle/>
          <a:p>
            <a:pPr indent="0" lvl="0" marL="0" marR="0" rtl="0" algn="ctr">
              <a:lnSpc>
                <a:spcPct val="100000"/>
              </a:lnSpc>
              <a:spcBef>
                <a:spcPts val="0"/>
              </a:spcBef>
              <a:spcAft>
                <a:spcPts val="0"/>
              </a:spcAft>
              <a:buClr>
                <a:srgbClr val="336699"/>
              </a:buClr>
              <a:buFont typeface="Arial"/>
              <a:buNone/>
            </a:pPr>
            <a:r>
              <a:rPr b="1" lang="en-US" sz="4100">
                <a:solidFill>
                  <a:srgbClr val="336699"/>
                </a:solidFill>
              </a:rPr>
              <a:t>Fragments vs Activities</a:t>
            </a:r>
            <a:endParaRPr/>
          </a:p>
        </p:txBody>
      </p:sp>
      <p:sp>
        <p:nvSpPr>
          <p:cNvPr id="100" name="Shape 100"/>
          <p:cNvSpPr txBox="1"/>
          <p:nvPr/>
        </p:nvSpPr>
        <p:spPr>
          <a:xfrm>
            <a:off x="23383100" y="23063125"/>
            <a:ext cx="7933800" cy="9049800"/>
          </a:xfrm>
          <a:prstGeom prst="rect">
            <a:avLst/>
          </a:prstGeom>
          <a:solidFill>
            <a:schemeClr val="lt1"/>
          </a:solidFill>
          <a:ln cap="flat" cmpd="sng" w="12700">
            <a:solidFill>
              <a:srgbClr val="0033CC"/>
            </a:solidFill>
            <a:prstDash val="solid"/>
            <a:miter lim="8000"/>
            <a:headEnd len="sm" w="sm" type="none"/>
            <a:tailEnd len="sm" w="sm" type="none"/>
          </a:ln>
        </p:spPr>
        <p:txBody>
          <a:bodyPr anchorCtr="0" anchor="t" bIns="49325" lIns="98650" spcFirstLastPara="1" rIns="98650" wrap="square" tIns="49325">
            <a:noAutofit/>
          </a:bodyPr>
          <a:lstStyle/>
          <a:p>
            <a:pPr indent="0" lvl="0" marL="0" marR="0" rtl="0" algn="ctr">
              <a:lnSpc>
                <a:spcPct val="100000"/>
              </a:lnSpc>
              <a:spcBef>
                <a:spcPts val="0"/>
              </a:spcBef>
              <a:spcAft>
                <a:spcPts val="0"/>
              </a:spcAft>
              <a:buClr>
                <a:srgbClr val="336699"/>
              </a:buClr>
              <a:buFont typeface="Arial"/>
              <a:buNone/>
            </a:pPr>
            <a:r>
              <a:rPr b="1" i="0" lang="en-US" sz="4100" u="none" cap="none" strike="noStrike">
                <a:solidFill>
                  <a:srgbClr val="336699"/>
                </a:solidFill>
                <a:latin typeface="Arial"/>
                <a:ea typeface="Arial"/>
                <a:cs typeface="Arial"/>
                <a:sym typeface="Arial"/>
              </a:rPr>
              <a:t>Implementation</a:t>
            </a:r>
            <a:endParaRPr sz="4100">
              <a:solidFill>
                <a:srgbClr val="336699"/>
              </a:solidFill>
            </a:endParaRPr>
          </a:p>
          <a:p>
            <a:pPr indent="-488950" lvl="0" marL="457200" marR="0" rtl="0">
              <a:lnSpc>
                <a:spcPct val="100000"/>
              </a:lnSpc>
              <a:spcBef>
                <a:spcPts val="0"/>
              </a:spcBef>
              <a:spcAft>
                <a:spcPts val="0"/>
              </a:spcAft>
              <a:buClr>
                <a:srgbClr val="336699"/>
              </a:buClr>
              <a:buSzPts val="4100"/>
              <a:buChar char="●"/>
            </a:pPr>
            <a:r>
              <a:rPr lang="en-US" sz="4100">
                <a:solidFill>
                  <a:srgbClr val="336699"/>
                </a:solidFill>
              </a:rPr>
              <a:t>Software:</a:t>
            </a:r>
            <a:endParaRPr sz="4100">
              <a:solidFill>
                <a:srgbClr val="336699"/>
              </a:solidFill>
            </a:endParaRPr>
          </a:p>
          <a:p>
            <a:pPr indent="-488950" lvl="1" marL="914400" marR="0" rtl="0">
              <a:lnSpc>
                <a:spcPct val="100000"/>
              </a:lnSpc>
              <a:spcBef>
                <a:spcPts val="0"/>
              </a:spcBef>
              <a:spcAft>
                <a:spcPts val="0"/>
              </a:spcAft>
              <a:buClr>
                <a:srgbClr val="336699"/>
              </a:buClr>
              <a:buSzPts val="4100"/>
              <a:buChar char="○"/>
            </a:pPr>
            <a:r>
              <a:rPr lang="en-US" sz="4100">
                <a:solidFill>
                  <a:srgbClr val="336699"/>
                </a:solidFill>
              </a:rPr>
              <a:t>Android Studio</a:t>
            </a:r>
            <a:endParaRPr sz="4100">
              <a:solidFill>
                <a:srgbClr val="336699"/>
              </a:solidFill>
            </a:endParaRPr>
          </a:p>
          <a:p>
            <a:pPr indent="-488950" lvl="1" marL="914400" marR="0" rtl="0">
              <a:lnSpc>
                <a:spcPct val="100000"/>
              </a:lnSpc>
              <a:spcBef>
                <a:spcPts val="0"/>
              </a:spcBef>
              <a:spcAft>
                <a:spcPts val="0"/>
              </a:spcAft>
              <a:buClr>
                <a:srgbClr val="336699"/>
              </a:buClr>
              <a:buSzPts val="4100"/>
              <a:buChar char="○"/>
            </a:pPr>
            <a:r>
              <a:rPr lang="en-US" sz="4100">
                <a:solidFill>
                  <a:srgbClr val="336699"/>
                </a:solidFill>
              </a:rPr>
              <a:t>Java</a:t>
            </a:r>
            <a:endParaRPr sz="4100">
              <a:solidFill>
                <a:srgbClr val="336699"/>
              </a:solidFill>
            </a:endParaRPr>
          </a:p>
          <a:p>
            <a:pPr indent="-488950" lvl="0" marL="457200" marR="0" rtl="0">
              <a:lnSpc>
                <a:spcPct val="100000"/>
              </a:lnSpc>
              <a:spcBef>
                <a:spcPts val="0"/>
              </a:spcBef>
              <a:spcAft>
                <a:spcPts val="0"/>
              </a:spcAft>
              <a:buClr>
                <a:srgbClr val="336699"/>
              </a:buClr>
              <a:buSzPts val="4100"/>
              <a:buChar char="●"/>
            </a:pPr>
            <a:r>
              <a:rPr lang="en-US" sz="4100">
                <a:solidFill>
                  <a:srgbClr val="336699"/>
                </a:solidFill>
              </a:rPr>
              <a:t>Hardware:</a:t>
            </a:r>
            <a:endParaRPr sz="4100">
              <a:solidFill>
                <a:srgbClr val="336699"/>
              </a:solidFill>
            </a:endParaRPr>
          </a:p>
          <a:p>
            <a:pPr indent="-488950" lvl="1" marL="914400" marR="0" rtl="0">
              <a:lnSpc>
                <a:spcPct val="100000"/>
              </a:lnSpc>
              <a:spcBef>
                <a:spcPts val="0"/>
              </a:spcBef>
              <a:spcAft>
                <a:spcPts val="0"/>
              </a:spcAft>
              <a:buClr>
                <a:srgbClr val="336699"/>
              </a:buClr>
              <a:buSzPts val="4100"/>
              <a:buChar char="○"/>
            </a:pPr>
            <a:r>
              <a:rPr lang="en-US" sz="4100">
                <a:solidFill>
                  <a:srgbClr val="336699"/>
                </a:solidFill>
              </a:rPr>
              <a:t>Raspberry Pi</a:t>
            </a:r>
            <a:endParaRPr sz="4100">
              <a:solidFill>
                <a:srgbClr val="336699"/>
              </a:solidFill>
            </a:endParaRPr>
          </a:p>
          <a:p>
            <a:pPr indent="-488950" lvl="1" marL="914400" marR="0" rtl="0">
              <a:lnSpc>
                <a:spcPct val="100000"/>
              </a:lnSpc>
              <a:spcBef>
                <a:spcPts val="0"/>
              </a:spcBef>
              <a:spcAft>
                <a:spcPts val="0"/>
              </a:spcAft>
              <a:buClr>
                <a:srgbClr val="336699"/>
              </a:buClr>
              <a:buSzPts val="4100"/>
              <a:buChar char="○"/>
            </a:pPr>
            <a:r>
              <a:rPr lang="en-US" sz="4100">
                <a:solidFill>
                  <a:srgbClr val="336699"/>
                </a:solidFill>
              </a:rPr>
              <a:t>Python</a:t>
            </a:r>
            <a:endParaRPr sz="4100">
              <a:solidFill>
                <a:srgbClr val="336699"/>
              </a:solidFill>
            </a:endParaRPr>
          </a:p>
          <a:p>
            <a:pPr indent="-488950" lvl="0" marL="457200" marR="0" rtl="0">
              <a:lnSpc>
                <a:spcPct val="100000"/>
              </a:lnSpc>
              <a:spcBef>
                <a:spcPts val="0"/>
              </a:spcBef>
              <a:spcAft>
                <a:spcPts val="0"/>
              </a:spcAft>
              <a:buClr>
                <a:srgbClr val="336699"/>
              </a:buClr>
              <a:buSzPts val="4100"/>
              <a:buChar char="●"/>
            </a:pPr>
            <a:r>
              <a:rPr lang="en-US" sz="4100">
                <a:solidFill>
                  <a:srgbClr val="336699"/>
                </a:solidFill>
              </a:rPr>
              <a:t>Target Devices:</a:t>
            </a:r>
            <a:endParaRPr sz="4100">
              <a:solidFill>
                <a:srgbClr val="336699"/>
              </a:solidFill>
            </a:endParaRPr>
          </a:p>
          <a:p>
            <a:pPr indent="-488950" lvl="1" marL="914400" marR="0" rtl="0">
              <a:lnSpc>
                <a:spcPct val="100000"/>
              </a:lnSpc>
              <a:spcBef>
                <a:spcPts val="0"/>
              </a:spcBef>
              <a:spcAft>
                <a:spcPts val="0"/>
              </a:spcAft>
              <a:buClr>
                <a:srgbClr val="336699"/>
              </a:buClr>
              <a:buSzPts val="4100"/>
              <a:buChar char="○"/>
            </a:pPr>
            <a:r>
              <a:rPr lang="en-US" sz="4100">
                <a:solidFill>
                  <a:srgbClr val="336699"/>
                </a:solidFill>
              </a:rPr>
              <a:t>SDK 16 or higher</a:t>
            </a:r>
            <a:endParaRPr sz="4100">
              <a:solidFill>
                <a:srgbClr val="336699"/>
              </a:solidFill>
            </a:endParaRPr>
          </a:p>
          <a:p>
            <a:pPr indent="-488950" lvl="0" marL="457200" marR="0" rtl="0">
              <a:lnSpc>
                <a:spcPct val="100000"/>
              </a:lnSpc>
              <a:spcBef>
                <a:spcPts val="0"/>
              </a:spcBef>
              <a:spcAft>
                <a:spcPts val="0"/>
              </a:spcAft>
              <a:buClr>
                <a:srgbClr val="336699"/>
              </a:buClr>
              <a:buSzPts val="4100"/>
              <a:buChar char="●"/>
            </a:pPr>
            <a:r>
              <a:rPr lang="en-US" sz="4100">
                <a:solidFill>
                  <a:srgbClr val="336699"/>
                </a:solidFill>
              </a:rPr>
              <a:t>Design tools:</a:t>
            </a:r>
            <a:endParaRPr sz="4100">
              <a:solidFill>
                <a:srgbClr val="336699"/>
              </a:solidFill>
            </a:endParaRPr>
          </a:p>
          <a:p>
            <a:pPr indent="-488950" lvl="1" marL="914400" marR="0" rtl="0">
              <a:lnSpc>
                <a:spcPct val="100000"/>
              </a:lnSpc>
              <a:spcBef>
                <a:spcPts val="0"/>
              </a:spcBef>
              <a:spcAft>
                <a:spcPts val="0"/>
              </a:spcAft>
              <a:buClr>
                <a:srgbClr val="336699"/>
              </a:buClr>
              <a:buSzPts val="4100"/>
              <a:buChar char="○"/>
            </a:pPr>
            <a:r>
              <a:rPr lang="en-US" sz="4100">
                <a:solidFill>
                  <a:srgbClr val="336699"/>
                </a:solidFill>
              </a:rPr>
              <a:t>Creately</a:t>
            </a:r>
            <a:endParaRPr sz="4100">
              <a:solidFill>
                <a:srgbClr val="336699"/>
              </a:solidFill>
            </a:endParaRPr>
          </a:p>
          <a:p>
            <a:pPr indent="-488950" lvl="1" marL="914400" marR="0" rtl="0">
              <a:lnSpc>
                <a:spcPct val="100000"/>
              </a:lnSpc>
              <a:spcBef>
                <a:spcPts val="0"/>
              </a:spcBef>
              <a:spcAft>
                <a:spcPts val="0"/>
              </a:spcAft>
              <a:buClr>
                <a:srgbClr val="336699"/>
              </a:buClr>
              <a:buSzPts val="4100"/>
              <a:buChar char="○"/>
            </a:pPr>
            <a:r>
              <a:rPr lang="en-US" sz="4100">
                <a:solidFill>
                  <a:srgbClr val="336699"/>
                </a:solidFill>
              </a:rPr>
              <a:t>Microsoft Project</a:t>
            </a:r>
            <a:endParaRPr sz="4100">
              <a:solidFill>
                <a:srgbClr val="336699"/>
              </a:solidFill>
            </a:endParaRPr>
          </a:p>
        </p:txBody>
      </p:sp>
      <p:sp>
        <p:nvSpPr>
          <p:cNvPr id="101" name="Shape 101"/>
          <p:cNvSpPr txBox="1"/>
          <p:nvPr/>
        </p:nvSpPr>
        <p:spPr>
          <a:xfrm>
            <a:off x="1811950" y="33020500"/>
            <a:ext cx="9249000" cy="7368600"/>
          </a:xfrm>
          <a:prstGeom prst="rect">
            <a:avLst/>
          </a:prstGeom>
          <a:solidFill>
            <a:schemeClr val="lt1"/>
          </a:solidFill>
          <a:ln cap="flat" cmpd="sng" w="12700">
            <a:solidFill>
              <a:srgbClr val="0033CC"/>
            </a:solidFill>
            <a:prstDash val="solid"/>
            <a:miter lim="8000"/>
            <a:headEnd len="sm" w="sm" type="none"/>
            <a:tailEnd len="sm" w="sm" type="none"/>
          </a:ln>
        </p:spPr>
        <p:txBody>
          <a:bodyPr anchorCtr="0" anchor="t" bIns="49325" lIns="98650" spcFirstLastPara="1" rIns="98650" wrap="square" tIns="49325">
            <a:noAutofit/>
          </a:bodyPr>
          <a:lstStyle/>
          <a:p>
            <a:pPr indent="0" lvl="0" marL="0" marR="0" rtl="0" algn="ctr">
              <a:lnSpc>
                <a:spcPct val="100000"/>
              </a:lnSpc>
              <a:spcBef>
                <a:spcPts val="0"/>
              </a:spcBef>
              <a:spcAft>
                <a:spcPts val="0"/>
              </a:spcAft>
              <a:buClr>
                <a:srgbClr val="336699"/>
              </a:buClr>
              <a:buFont typeface="Arial"/>
              <a:buNone/>
            </a:pPr>
            <a:r>
              <a:rPr b="1" i="0" lang="en-US" sz="4100" u="none" cap="none" strike="noStrike">
                <a:solidFill>
                  <a:srgbClr val="336699"/>
                </a:solidFill>
                <a:latin typeface="Arial"/>
                <a:ea typeface="Arial"/>
                <a:cs typeface="Arial"/>
                <a:sym typeface="Arial"/>
              </a:rPr>
              <a:t>Verification</a:t>
            </a:r>
            <a:endParaRPr b="1" i="0" sz="4100" u="none" cap="none" strike="noStrike">
              <a:solidFill>
                <a:srgbClr val="336699"/>
              </a:solidFill>
              <a:latin typeface="Arial"/>
              <a:ea typeface="Arial"/>
              <a:cs typeface="Arial"/>
              <a:sym typeface="Arial"/>
            </a:endParaRPr>
          </a:p>
          <a:p>
            <a:pPr indent="-488950" lvl="0" marL="457200" marR="0" rtl="0">
              <a:lnSpc>
                <a:spcPct val="100000"/>
              </a:lnSpc>
              <a:spcBef>
                <a:spcPts val="0"/>
              </a:spcBef>
              <a:spcAft>
                <a:spcPts val="0"/>
              </a:spcAft>
              <a:buClr>
                <a:srgbClr val="336699"/>
              </a:buClr>
              <a:buSzPts val="4100"/>
              <a:buChar char="●"/>
            </a:pPr>
            <a:r>
              <a:rPr lang="en-US" sz="4100">
                <a:solidFill>
                  <a:srgbClr val="336699"/>
                </a:solidFill>
              </a:rPr>
              <a:t>Unit Test:</a:t>
            </a:r>
            <a:endParaRPr sz="4100">
              <a:solidFill>
                <a:srgbClr val="336699"/>
              </a:solidFill>
            </a:endParaRPr>
          </a:p>
          <a:p>
            <a:pPr indent="-488950" lvl="1" marL="914400" marR="0" rtl="0">
              <a:lnSpc>
                <a:spcPct val="100000"/>
              </a:lnSpc>
              <a:spcBef>
                <a:spcPts val="0"/>
              </a:spcBef>
              <a:spcAft>
                <a:spcPts val="0"/>
              </a:spcAft>
              <a:buClr>
                <a:srgbClr val="336699"/>
              </a:buClr>
              <a:buSzPts val="4100"/>
              <a:buChar char="○"/>
            </a:pPr>
            <a:r>
              <a:rPr lang="en-US" sz="4100">
                <a:solidFill>
                  <a:srgbClr val="336699"/>
                </a:solidFill>
              </a:rPr>
              <a:t>UT-1158_startGame</a:t>
            </a:r>
            <a:endParaRPr sz="4100">
              <a:solidFill>
                <a:srgbClr val="336699"/>
              </a:solidFill>
            </a:endParaRPr>
          </a:p>
          <a:p>
            <a:pPr indent="-488950" lvl="2" marL="1371600" marR="0" rtl="0">
              <a:lnSpc>
                <a:spcPct val="100000"/>
              </a:lnSpc>
              <a:spcBef>
                <a:spcPts val="0"/>
              </a:spcBef>
              <a:spcAft>
                <a:spcPts val="0"/>
              </a:spcAft>
              <a:buClr>
                <a:srgbClr val="336699"/>
              </a:buClr>
              <a:buSzPts val="4100"/>
              <a:buChar char="■"/>
            </a:pPr>
            <a:r>
              <a:rPr lang="en-US" sz="4100" u="sng">
                <a:solidFill>
                  <a:srgbClr val="336699"/>
                </a:solidFill>
              </a:rPr>
              <a:t>Description</a:t>
            </a:r>
            <a:r>
              <a:rPr lang="en-US" sz="4100">
                <a:solidFill>
                  <a:srgbClr val="336699"/>
                </a:solidFill>
              </a:rPr>
              <a:t>: startGame() should consider multiplayer mode.</a:t>
            </a:r>
            <a:endParaRPr sz="4100">
              <a:solidFill>
                <a:srgbClr val="336699"/>
              </a:solidFill>
            </a:endParaRPr>
          </a:p>
          <a:p>
            <a:pPr indent="-488950" lvl="2" marL="1371600" marR="0" rtl="0">
              <a:lnSpc>
                <a:spcPct val="100000"/>
              </a:lnSpc>
              <a:spcBef>
                <a:spcPts val="0"/>
              </a:spcBef>
              <a:spcAft>
                <a:spcPts val="0"/>
              </a:spcAft>
              <a:buClr>
                <a:srgbClr val="336699"/>
              </a:buClr>
              <a:buSzPts val="4100"/>
              <a:buChar char="■"/>
            </a:pPr>
            <a:r>
              <a:rPr lang="en-US" sz="4100" u="sng">
                <a:solidFill>
                  <a:srgbClr val="336699"/>
                </a:solidFill>
              </a:rPr>
              <a:t>Precondition</a:t>
            </a:r>
            <a:r>
              <a:rPr lang="en-US" sz="4100">
                <a:solidFill>
                  <a:srgbClr val="336699"/>
                </a:solidFill>
              </a:rPr>
              <a:t>: User must be in Create Page</a:t>
            </a:r>
            <a:endParaRPr sz="4100">
              <a:solidFill>
                <a:srgbClr val="336699"/>
              </a:solidFill>
            </a:endParaRPr>
          </a:p>
          <a:p>
            <a:pPr indent="-488950" lvl="2" marL="1371600" marR="0" rtl="0">
              <a:lnSpc>
                <a:spcPct val="100000"/>
              </a:lnSpc>
              <a:spcBef>
                <a:spcPts val="0"/>
              </a:spcBef>
              <a:spcAft>
                <a:spcPts val="0"/>
              </a:spcAft>
              <a:buClr>
                <a:srgbClr val="336699"/>
              </a:buClr>
              <a:buSzPts val="4100"/>
              <a:buChar char="■"/>
            </a:pPr>
            <a:r>
              <a:rPr lang="en-US" sz="4100" u="sng">
                <a:solidFill>
                  <a:srgbClr val="336699"/>
                </a:solidFill>
              </a:rPr>
              <a:t>Expected</a:t>
            </a:r>
            <a:r>
              <a:rPr lang="en-US" sz="4100">
                <a:solidFill>
                  <a:srgbClr val="336699"/>
                </a:solidFill>
              </a:rPr>
              <a:t>: Contents of “Multiplayer” condition triggered</a:t>
            </a:r>
            <a:endParaRPr sz="4100">
              <a:solidFill>
                <a:srgbClr val="336699"/>
              </a:solidFill>
            </a:endParaRPr>
          </a:p>
          <a:p>
            <a:pPr indent="-488950" lvl="2" marL="1371600" marR="0" rtl="0">
              <a:lnSpc>
                <a:spcPct val="100000"/>
              </a:lnSpc>
              <a:spcBef>
                <a:spcPts val="0"/>
              </a:spcBef>
              <a:spcAft>
                <a:spcPts val="0"/>
              </a:spcAft>
              <a:buClr>
                <a:srgbClr val="336699"/>
              </a:buClr>
              <a:buSzPts val="4100"/>
              <a:buChar char="■"/>
            </a:pPr>
            <a:r>
              <a:rPr lang="en-US" sz="4100" u="sng">
                <a:solidFill>
                  <a:srgbClr val="336699"/>
                </a:solidFill>
              </a:rPr>
              <a:t>Actual</a:t>
            </a:r>
            <a:r>
              <a:rPr lang="en-US" sz="4100">
                <a:solidFill>
                  <a:srgbClr val="336699"/>
                </a:solidFill>
              </a:rPr>
              <a:t>: </a:t>
            </a:r>
            <a:r>
              <a:rPr lang="en-US" sz="4100">
                <a:solidFill>
                  <a:srgbClr val="336699"/>
                </a:solidFill>
              </a:rPr>
              <a:t>Contents of “Multiplayer” condition triggered</a:t>
            </a:r>
            <a:endParaRPr sz="4100">
              <a:solidFill>
                <a:srgbClr val="336699"/>
              </a:solidFill>
            </a:endParaRPr>
          </a:p>
        </p:txBody>
      </p:sp>
      <p:sp>
        <p:nvSpPr>
          <p:cNvPr id="102" name="Shape 102"/>
          <p:cNvSpPr txBox="1"/>
          <p:nvPr/>
        </p:nvSpPr>
        <p:spPr>
          <a:xfrm>
            <a:off x="1636400" y="12853375"/>
            <a:ext cx="29680800" cy="9213300"/>
          </a:xfrm>
          <a:prstGeom prst="rect">
            <a:avLst/>
          </a:prstGeom>
          <a:solidFill>
            <a:schemeClr val="lt1"/>
          </a:solidFill>
          <a:ln cap="flat" cmpd="sng" w="12700">
            <a:solidFill>
              <a:srgbClr val="0033CC"/>
            </a:solidFill>
            <a:prstDash val="solid"/>
            <a:miter lim="8000"/>
            <a:headEnd len="sm" w="sm" type="none"/>
            <a:tailEnd len="sm" w="sm" type="none"/>
          </a:ln>
        </p:spPr>
        <p:txBody>
          <a:bodyPr anchorCtr="0" anchor="t" bIns="49325" lIns="98650" spcFirstLastPara="1" rIns="98650" wrap="square" tIns="49325">
            <a:noAutofit/>
          </a:bodyPr>
          <a:lstStyle/>
          <a:p>
            <a:pPr indent="0" lvl="0" marL="0" marR="0" rtl="0" algn="ctr">
              <a:lnSpc>
                <a:spcPct val="100000"/>
              </a:lnSpc>
              <a:spcBef>
                <a:spcPts val="0"/>
              </a:spcBef>
              <a:spcAft>
                <a:spcPts val="0"/>
              </a:spcAft>
              <a:buClr>
                <a:srgbClr val="336699"/>
              </a:buClr>
              <a:buFont typeface="Arial"/>
              <a:buNone/>
            </a:pPr>
            <a:r>
              <a:rPr b="1" i="0" lang="en-US" sz="4100" u="none" cap="none" strike="noStrike">
                <a:solidFill>
                  <a:srgbClr val="336699"/>
                </a:solidFill>
                <a:latin typeface="Arial"/>
                <a:ea typeface="Arial"/>
                <a:cs typeface="Arial"/>
                <a:sym typeface="Arial"/>
              </a:rPr>
              <a:t>Screenshots</a:t>
            </a:r>
            <a:endParaRPr/>
          </a:p>
          <a:p>
            <a:pPr indent="0" lvl="0" marL="0" marR="0" rtl="0" algn="ctr">
              <a:lnSpc>
                <a:spcPct val="100000"/>
              </a:lnSpc>
              <a:spcBef>
                <a:spcPts val="0"/>
              </a:spcBef>
              <a:spcAft>
                <a:spcPts val="0"/>
              </a:spcAft>
              <a:buClr>
                <a:srgbClr val="336699"/>
              </a:buClr>
              <a:buFont typeface="Arial"/>
              <a:buNone/>
            </a:pPr>
            <a:r>
              <a:t/>
            </a:r>
            <a:endParaRPr/>
          </a:p>
        </p:txBody>
      </p:sp>
      <p:sp>
        <p:nvSpPr>
          <p:cNvPr id="103" name="Shape 103"/>
          <p:cNvSpPr txBox="1"/>
          <p:nvPr/>
        </p:nvSpPr>
        <p:spPr>
          <a:xfrm>
            <a:off x="23383500" y="33020500"/>
            <a:ext cx="7933800" cy="7368600"/>
          </a:xfrm>
          <a:prstGeom prst="rect">
            <a:avLst/>
          </a:prstGeom>
          <a:solidFill>
            <a:schemeClr val="lt1"/>
          </a:solidFill>
          <a:ln cap="flat" cmpd="sng" w="12700">
            <a:solidFill>
              <a:srgbClr val="0033CC"/>
            </a:solidFill>
            <a:prstDash val="solid"/>
            <a:miter lim="8000"/>
            <a:headEnd len="sm" w="sm" type="none"/>
            <a:tailEnd len="sm" w="sm" type="none"/>
          </a:ln>
        </p:spPr>
        <p:txBody>
          <a:bodyPr anchorCtr="0" anchor="t" bIns="49325" lIns="98650" spcFirstLastPara="1" rIns="98650" wrap="square" tIns="49325">
            <a:noAutofit/>
          </a:bodyPr>
          <a:lstStyle/>
          <a:p>
            <a:pPr indent="0" lvl="0" marL="0" marR="0" rtl="0" algn="ctr">
              <a:lnSpc>
                <a:spcPct val="100000"/>
              </a:lnSpc>
              <a:spcBef>
                <a:spcPts val="0"/>
              </a:spcBef>
              <a:spcAft>
                <a:spcPts val="0"/>
              </a:spcAft>
              <a:buClr>
                <a:srgbClr val="336699"/>
              </a:buClr>
              <a:buFont typeface="Arial"/>
              <a:buNone/>
            </a:pPr>
            <a:r>
              <a:rPr b="1" i="0" lang="en-US" sz="4100" u="none" cap="none" strike="noStrike">
                <a:solidFill>
                  <a:srgbClr val="336699"/>
                </a:solidFill>
                <a:latin typeface="Arial"/>
                <a:ea typeface="Arial"/>
                <a:cs typeface="Arial"/>
                <a:sym typeface="Arial"/>
              </a:rPr>
              <a:t>Summary</a:t>
            </a:r>
            <a:endParaRPr/>
          </a:p>
          <a:p>
            <a:pPr indent="0" lvl="0" marL="0" marR="0" rtl="0" algn="l">
              <a:lnSpc>
                <a:spcPct val="100000"/>
              </a:lnSpc>
              <a:spcBef>
                <a:spcPts val="0"/>
              </a:spcBef>
              <a:spcAft>
                <a:spcPts val="0"/>
              </a:spcAft>
              <a:buClr>
                <a:srgbClr val="336699"/>
              </a:buClr>
              <a:buFont typeface="Arial"/>
              <a:buNone/>
            </a:pPr>
            <a:r>
              <a:rPr lang="en-US" sz="4100">
                <a:solidFill>
                  <a:srgbClr val="336699"/>
                </a:solidFill>
              </a:rPr>
              <a:t>SkillCourt is an efficient tool for optimizing your soccer skills with quantifiable results. The New System has a more polished UI and is capable of supporting multiplayer. Therefore, a future implementation of such mode is now a possibility.</a:t>
            </a:r>
            <a:endParaRPr b="1" i="0" sz="4100" u="none" cap="none" strike="noStrike">
              <a:solidFill>
                <a:srgbClr val="336699"/>
              </a:solidFill>
              <a:latin typeface="Arial"/>
              <a:ea typeface="Arial"/>
              <a:cs typeface="Arial"/>
              <a:sym typeface="Arial"/>
            </a:endParaRPr>
          </a:p>
        </p:txBody>
      </p:sp>
      <p:sp>
        <p:nvSpPr>
          <p:cNvPr id="104" name="Shape 104"/>
          <p:cNvSpPr txBox="1"/>
          <p:nvPr/>
        </p:nvSpPr>
        <p:spPr>
          <a:xfrm>
            <a:off x="12183375" y="6095925"/>
            <a:ext cx="9662100" cy="5858700"/>
          </a:xfrm>
          <a:prstGeom prst="rect">
            <a:avLst/>
          </a:prstGeom>
          <a:solidFill>
            <a:schemeClr val="lt1"/>
          </a:solidFill>
          <a:ln cap="flat" cmpd="sng" w="12700">
            <a:solidFill>
              <a:srgbClr val="0033CC"/>
            </a:solidFill>
            <a:prstDash val="solid"/>
            <a:miter lim="8000"/>
            <a:headEnd len="sm" w="sm" type="none"/>
            <a:tailEnd len="sm" w="sm" type="none"/>
          </a:ln>
        </p:spPr>
        <p:txBody>
          <a:bodyPr anchorCtr="0" anchor="t" bIns="49325" lIns="98650" spcFirstLastPara="1" rIns="98650" wrap="square" tIns="49325">
            <a:noAutofit/>
          </a:bodyPr>
          <a:lstStyle/>
          <a:p>
            <a:pPr indent="0" lvl="0" marL="0" marR="0" rtl="0" algn="ctr">
              <a:lnSpc>
                <a:spcPct val="100000"/>
              </a:lnSpc>
              <a:spcBef>
                <a:spcPts val="0"/>
              </a:spcBef>
              <a:spcAft>
                <a:spcPts val="0"/>
              </a:spcAft>
              <a:buClr>
                <a:srgbClr val="336699"/>
              </a:buClr>
              <a:buFont typeface="Arial"/>
              <a:buNone/>
            </a:pPr>
            <a:r>
              <a:rPr b="1" lang="en-US" sz="4100">
                <a:solidFill>
                  <a:srgbClr val="336699"/>
                </a:solidFill>
              </a:rPr>
              <a:t>Current System</a:t>
            </a:r>
            <a:endParaRPr/>
          </a:p>
          <a:p>
            <a:pPr indent="-488950" lvl="0" marL="457200" rtl="0">
              <a:spcBef>
                <a:spcPts val="0"/>
              </a:spcBef>
              <a:spcAft>
                <a:spcPts val="0"/>
              </a:spcAft>
              <a:buClr>
                <a:srgbClr val="336699"/>
              </a:buClr>
              <a:buSzPts val="4100"/>
              <a:buChar char="●"/>
            </a:pPr>
            <a:r>
              <a:rPr lang="en-US" sz="4100">
                <a:solidFill>
                  <a:srgbClr val="336699"/>
                </a:solidFill>
              </a:rPr>
              <a:t>Limited features:</a:t>
            </a:r>
            <a:endParaRPr sz="4100">
              <a:solidFill>
                <a:srgbClr val="336699"/>
              </a:solidFill>
            </a:endParaRPr>
          </a:p>
          <a:p>
            <a:pPr indent="-488950" lvl="1" marL="914400" rtl="0">
              <a:spcBef>
                <a:spcPts val="0"/>
              </a:spcBef>
              <a:spcAft>
                <a:spcPts val="0"/>
              </a:spcAft>
              <a:buClr>
                <a:srgbClr val="336699"/>
              </a:buClr>
              <a:buSzPts val="4100"/>
              <a:buChar char="○"/>
            </a:pPr>
            <a:r>
              <a:rPr lang="en-US" sz="4100">
                <a:solidFill>
                  <a:srgbClr val="336699"/>
                </a:solidFill>
              </a:rPr>
              <a:t>Single Player ONLY</a:t>
            </a:r>
            <a:endParaRPr sz="4100">
              <a:solidFill>
                <a:srgbClr val="336699"/>
              </a:solidFill>
            </a:endParaRPr>
          </a:p>
          <a:p>
            <a:pPr indent="-488950" lvl="1" marL="914400" rtl="0">
              <a:spcBef>
                <a:spcPts val="0"/>
              </a:spcBef>
              <a:spcAft>
                <a:spcPts val="0"/>
              </a:spcAft>
              <a:buClr>
                <a:srgbClr val="336699"/>
              </a:buClr>
              <a:buSzPts val="4100"/>
              <a:buChar char="○"/>
            </a:pPr>
            <a:r>
              <a:rPr lang="en-US" sz="4100">
                <a:solidFill>
                  <a:srgbClr val="336699"/>
                </a:solidFill>
              </a:rPr>
              <a:t>Random Mode</a:t>
            </a:r>
            <a:endParaRPr sz="4100">
              <a:solidFill>
                <a:srgbClr val="336699"/>
              </a:solidFill>
            </a:endParaRPr>
          </a:p>
          <a:p>
            <a:pPr indent="-488950" lvl="0" marL="457200" rtl="0">
              <a:spcBef>
                <a:spcPts val="0"/>
              </a:spcBef>
              <a:spcAft>
                <a:spcPts val="0"/>
              </a:spcAft>
              <a:buClr>
                <a:srgbClr val="336699"/>
              </a:buClr>
              <a:buSzPts val="4100"/>
              <a:buChar char="●"/>
            </a:pPr>
            <a:r>
              <a:rPr lang="en-US" sz="4100">
                <a:solidFill>
                  <a:srgbClr val="336699"/>
                </a:solidFill>
              </a:rPr>
              <a:t>Poor design:</a:t>
            </a:r>
            <a:endParaRPr sz="4100">
              <a:solidFill>
                <a:srgbClr val="336699"/>
              </a:solidFill>
            </a:endParaRPr>
          </a:p>
          <a:p>
            <a:pPr indent="-488950" lvl="1" marL="914400" rtl="0">
              <a:spcBef>
                <a:spcPts val="0"/>
              </a:spcBef>
              <a:spcAft>
                <a:spcPts val="0"/>
              </a:spcAft>
              <a:buClr>
                <a:srgbClr val="336699"/>
              </a:buClr>
              <a:buSzPts val="4100"/>
              <a:buChar char="○"/>
            </a:pPr>
            <a:r>
              <a:rPr lang="en-US" sz="4100">
                <a:solidFill>
                  <a:srgbClr val="336699"/>
                </a:solidFill>
              </a:rPr>
              <a:t>No Multiplayer Support</a:t>
            </a:r>
            <a:endParaRPr sz="4100">
              <a:solidFill>
                <a:srgbClr val="336699"/>
              </a:solidFill>
            </a:endParaRPr>
          </a:p>
          <a:p>
            <a:pPr indent="-488950" lvl="1" marL="914400" rtl="0">
              <a:spcBef>
                <a:spcPts val="0"/>
              </a:spcBef>
              <a:spcAft>
                <a:spcPts val="0"/>
              </a:spcAft>
              <a:buClr>
                <a:srgbClr val="336699"/>
              </a:buClr>
              <a:buSzPts val="4100"/>
              <a:buChar char="○"/>
            </a:pPr>
            <a:r>
              <a:rPr lang="en-US" sz="4100">
                <a:solidFill>
                  <a:srgbClr val="336699"/>
                </a:solidFill>
              </a:rPr>
              <a:t>Outdated UI</a:t>
            </a:r>
            <a:endParaRPr sz="4100">
              <a:solidFill>
                <a:srgbClr val="336699"/>
              </a:solidFill>
            </a:endParaRPr>
          </a:p>
        </p:txBody>
      </p:sp>
      <p:sp>
        <p:nvSpPr>
          <p:cNvPr id="105" name="Shape 105"/>
          <p:cNvSpPr txBox="1"/>
          <p:nvPr/>
        </p:nvSpPr>
        <p:spPr>
          <a:xfrm>
            <a:off x="6343000" y="41615475"/>
            <a:ext cx="25737000" cy="1356600"/>
          </a:xfrm>
          <a:prstGeom prst="rect">
            <a:avLst/>
          </a:prstGeom>
          <a:noFill/>
          <a:ln cap="flat" cmpd="sng" w="63500">
            <a:solidFill>
              <a:srgbClr val="0033CC"/>
            </a:solidFill>
            <a:prstDash val="solid"/>
            <a:miter lim="8000"/>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US" sz="3000">
                <a:solidFill>
                  <a:schemeClr val="dk1"/>
                </a:solidFill>
              </a:rPr>
              <a:t>The material presented in this poster is based upon the work supported by Guðmundur</a:t>
            </a:r>
            <a:r>
              <a:rPr lang="en-US" sz="3200">
                <a:solidFill>
                  <a:schemeClr val="dk1"/>
                </a:solidFill>
              </a:rPr>
              <a:t> Traustason.</a:t>
            </a:r>
            <a:r>
              <a:rPr lang="en-US" sz="3000">
                <a:solidFill>
                  <a:schemeClr val="dk1"/>
                </a:solidFill>
              </a:rPr>
              <a:t> I am thankful to the help that I received from my group members,</a:t>
            </a:r>
            <a:r>
              <a:rPr lang="en-US" sz="3000">
                <a:solidFill>
                  <a:schemeClr val="dk1"/>
                </a:solidFill>
              </a:rPr>
              <a:t> Carlos Alva and Sandra Hurtado.</a:t>
            </a:r>
            <a:endParaRPr>
              <a:solidFill>
                <a:schemeClr val="dk1"/>
              </a:solidFill>
            </a:endParaRPr>
          </a:p>
          <a:p>
            <a:pPr indent="0" lvl="0" marL="0">
              <a:spcBef>
                <a:spcPts val="0"/>
              </a:spcBef>
              <a:spcAft>
                <a:spcPts val="0"/>
              </a:spcAft>
              <a:buNone/>
            </a:pPr>
            <a:r>
              <a:t/>
            </a:r>
            <a:endParaRPr/>
          </a:p>
        </p:txBody>
      </p:sp>
      <p:pic>
        <p:nvPicPr>
          <p:cNvPr descr="https://lh5.googleusercontent.com/tNfpCzm5WDcBZR476NYpoODkxuzO4OZpV7a34EAaKcN_uklJaCWhzyUHK1Gb6KUZY1cXURw4088ZVS94pg8AlaUtZhvk40Md02ZQknUqAzK_RPqX362OS6Co1qG9cC1bpQ658kfTRYRPAWF8Jg" id="106" name="Shape 106"/>
          <p:cNvPicPr preferRelativeResize="0"/>
          <p:nvPr/>
        </p:nvPicPr>
        <p:blipFill rotWithShape="1">
          <a:blip r:embed="rId4">
            <a:alphaModFix/>
          </a:blip>
          <a:srcRect b="0" l="0" r="0" t="0"/>
          <a:stretch/>
        </p:blipFill>
        <p:spPr>
          <a:xfrm>
            <a:off x="1518455" y="2870404"/>
            <a:ext cx="2459421" cy="2459421"/>
          </a:xfrm>
          <a:prstGeom prst="rect">
            <a:avLst/>
          </a:prstGeom>
          <a:noFill/>
          <a:ln>
            <a:noFill/>
          </a:ln>
        </p:spPr>
      </p:pic>
      <p:pic>
        <p:nvPicPr>
          <p:cNvPr descr="https://lh6.googleusercontent.com/5HWfEsyUcLdmr0foeA6-Zk2xWCA4ynzfqUUeOSHEtFt-9t6q9QoCTqJ2e-ZHmqevwVUcmisOXxdnVR8-hatO8jKmWW3syBXvZlStBJLNYeQAHUvYupL61EdRxdDOqdS1E4WFOzn0xTD3Tdzc-A" id="107" name="Shape 107"/>
          <p:cNvPicPr preferRelativeResize="0"/>
          <p:nvPr/>
        </p:nvPicPr>
        <p:blipFill rotWithShape="1">
          <a:blip r:embed="rId5">
            <a:alphaModFix/>
          </a:blip>
          <a:srcRect b="0" l="0" r="0" t="0"/>
          <a:stretch/>
        </p:blipFill>
        <p:spPr>
          <a:xfrm>
            <a:off x="5520948" y="917427"/>
            <a:ext cx="2185118" cy="2745295"/>
          </a:xfrm>
          <a:prstGeom prst="rect">
            <a:avLst/>
          </a:prstGeom>
          <a:noFill/>
          <a:ln>
            <a:noFill/>
          </a:ln>
        </p:spPr>
      </p:pic>
      <p:pic>
        <p:nvPicPr>
          <p:cNvPr descr="https://lh3.googleusercontent.com/O7lQ3HkQTlR0DnBCMSVdrWxkFHJQ1nfe9kVnBBYtYHXCjgsqBVp6aR-GzTOnUYok3dDXQA3aIDxsUFwudRSaRFFGWLyTRVuH1Dk20FCDNTQdkmHmEjP3SP3q1agakZcG8WiBiTrV9EjlEdrZ4g" id="108" name="Shape 108"/>
          <p:cNvPicPr preferRelativeResize="0"/>
          <p:nvPr/>
        </p:nvPicPr>
        <p:blipFill rotWithShape="1">
          <a:blip r:embed="rId6">
            <a:alphaModFix/>
          </a:blip>
          <a:srcRect b="0" l="0" r="0" t="0"/>
          <a:stretch/>
        </p:blipFill>
        <p:spPr>
          <a:xfrm>
            <a:off x="1527768" y="249316"/>
            <a:ext cx="2319925" cy="2319925"/>
          </a:xfrm>
          <a:prstGeom prst="rect">
            <a:avLst/>
          </a:prstGeom>
          <a:noFill/>
          <a:ln>
            <a:noFill/>
          </a:ln>
        </p:spPr>
      </p:pic>
      <p:pic>
        <p:nvPicPr>
          <p:cNvPr descr="https://lh4.googleusercontent.com/HRgldPYbo7Or6HGvwTg63fb84DrtVfoFdNWhOsJ31X3CSdz9BAGl1u4KbgGvLoN6r_dRwySYp2PP3jcD15ghk9rg4lJrt2S26x45ojCcjeFldF1maOF4PmMLNV7JfGh3s3Tx-EIeONodn4rLrA" id="109" name="Shape 109"/>
          <p:cNvPicPr preferRelativeResize="0"/>
          <p:nvPr/>
        </p:nvPicPr>
        <p:blipFill rotWithShape="1">
          <a:blip r:embed="rId7">
            <a:alphaModFix/>
          </a:blip>
          <a:srcRect b="0" l="0" r="0" t="0"/>
          <a:stretch/>
        </p:blipFill>
        <p:spPr>
          <a:xfrm>
            <a:off x="26157953" y="3800495"/>
            <a:ext cx="3755925" cy="1075017"/>
          </a:xfrm>
          <a:prstGeom prst="rect">
            <a:avLst/>
          </a:prstGeom>
          <a:noFill/>
          <a:ln>
            <a:noFill/>
          </a:ln>
        </p:spPr>
      </p:pic>
      <p:pic>
        <p:nvPicPr>
          <p:cNvPr descr="https://lh5.googleusercontent.com/TStYXzokE5gyZ7OpTAjee6ylx6I8v6lVBZG1lXdPYFjVhtkb9T0-4bK8HmTx-fIwLCVBBA9QJKR6bgCr7o7uausnNwtSYO9uondPQIXP-7Etef6WCC3fQPcUpKHhfkv3ehI82F-lVPVBvjIv0g" id="110" name="Shape 110"/>
          <p:cNvPicPr preferRelativeResize="0"/>
          <p:nvPr/>
        </p:nvPicPr>
        <p:blipFill rotWithShape="1">
          <a:blip r:embed="rId8">
            <a:alphaModFix/>
          </a:blip>
          <a:srcRect b="0" l="0" r="0" t="0"/>
          <a:stretch/>
        </p:blipFill>
        <p:spPr>
          <a:xfrm>
            <a:off x="23145506" y="788725"/>
            <a:ext cx="2466975" cy="2466975"/>
          </a:xfrm>
          <a:prstGeom prst="rect">
            <a:avLst/>
          </a:prstGeom>
          <a:noFill/>
          <a:ln>
            <a:noFill/>
          </a:ln>
        </p:spPr>
      </p:pic>
      <p:pic>
        <p:nvPicPr>
          <p:cNvPr id="111" name="Shape 111"/>
          <p:cNvPicPr preferRelativeResize="0"/>
          <p:nvPr/>
        </p:nvPicPr>
        <p:blipFill rotWithShape="1">
          <a:blip r:embed="rId9">
            <a:alphaModFix/>
          </a:blip>
          <a:srcRect b="0" l="0" r="0" t="0"/>
          <a:stretch/>
        </p:blipFill>
        <p:spPr>
          <a:xfrm>
            <a:off x="26754428" y="985037"/>
            <a:ext cx="3019156" cy="2037930"/>
          </a:xfrm>
          <a:prstGeom prst="rect">
            <a:avLst/>
          </a:prstGeom>
          <a:noFill/>
          <a:ln>
            <a:noFill/>
          </a:ln>
        </p:spPr>
      </p:pic>
      <p:pic>
        <p:nvPicPr>
          <p:cNvPr id="112" name="Shape 112"/>
          <p:cNvPicPr preferRelativeResize="0"/>
          <p:nvPr/>
        </p:nvPicPr>
        <p:blipFill rotWithShape="1">
          <a:blip r:embed="rId10">
            <a:alphaModFix/>
          </a:blip>
          <a:srcRect b="12247" l="15105" r="18206" t="7015"/>
          <a:stretch/>
        </p:blipFill>
        <p:spPr>
          <a:xfrm>
            <a:off x="4354842" y="13638723"/>
            <a:ext cx="4322433" cy="8302753"/>
          </a:xfrm>
          <a:prstGeom prst="rect">
            <a:avLst/>
          </a:prstGeom>
          <a:noFill/>
          <a:ln>
            <a:noFill/>
          </a:ln>
        </p:spPr>
      </p:pic>
      <p:pic>
        <p:nvPicPr>
          <p:cNvPr id="113" name="Shape 113"/>
          <p:cNvPicPr preferRelativeResize="0"/>
          <p:nvPr/>
        </p:nvPicPr>
        <p:blipFill rotWithShape="1">
          <a:blip r:embed="rId11">
            <a:alphaModFix/>
          </a:blip>
          <a:srcRect b="11723" l="15485" r="18785" t="7592"/>
          <a:stretch/>
        </p:blipFill>
        <p:spPr>
          <a:xfrm>
            <a:off x="24634050" y="13634609"/>
            <a:ext cx="4158663" cy="8306865"/>
          </a:xfrm>
          <a:prstGeom prst="rect">
            <a:avLst/>
          </a:prstGeom>
          <a:noFill/>
          <a:ln>
            <a:noFill/>
          </a:ln>
        </p:spPr>
      </p:pic>
      <p:pic>
        <p:nvPicPr>
          <p:cNvPr id="114" name="Shape 114"/>
          <p:cNvPicPr preferRelativeResize="0"/>
          <p:nvPr/>
        </p:nvPicPr>
        <p:blipFill>
          <a:blip r:embed="rId12">
            <a:alphaModFix/>
          </a:blip>
          <a:stretch>
            <a:fillRect/>
          </a:stretch>
        </p:blipFill>
        <p:spPr>
          <a:xfrm>
            <a:off x="12946429" y="24649610"/>
            <a:ext cx="8349300" cy="6462281"/>
          </a:xfrm>
          <a:prstGeom prst="rect">
            <a:avLst/>
          </a:prstGeom>
          <a:noFill/>
          <a:ln>
            <a:noFill/>
          </a:ln>
        </p:spPr>
      </p:pic>
      <p:pic>
        <p:nvPicPr>
          <p:cNvPr id="115" name="Shape 115"/>
          <p:cNvPicPr preferRelativeResize="0"/>
          <p:nvPr/>
        </p:nvPicPr>
        <p:blipFill>
          <a:blip r:embed="rId13">
            <a:alphaModFix/>
          </a:blip>
          <a:stretch>
            <a:fillRect/>
          </a:stretch>
        </p:blipFill>
        <p:spPr>
          <a:xfrm>
            <a:off x="12496575" y="34285040"/>
            <a:ext cx="9249001" cy="5334711"/>
          </a:xfrm>
          <a:prstGeom prst="rect">
            <a:avLst/>
          </a:prstGeom>
          <a:noFill/>
          <a:ln>
            <a:noFill/>
          </a:ln>
        </p:spPr>
      </p:pic>
      <p:pic>
        <p:nvPicPr>
          <p:cNvPr id="116" name="Shape 116"/>
          <p:cNvPicPr preferRelativeResize="0"/>
          <p:nvPr/>
        </p:nvPicPr>
        <p:blipFill>
          <a:blip r:embed="rId14">
            <a:alphaModFix/>
          </a:blip>
          <a:stretch>
            <a:fillRect/>
          </a:stretch>
        </p:blipFill>
        <p:spPr>
          <a:xfrm>
            <a:off x="11457400" y="14479938"/>
            <a:ext cx="10325100" cy="6057900"/>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