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78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1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392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7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0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7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9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3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8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0CA5-4ECA-44A9-A462-1F06EAF5B19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275F92-FEB3-4A22-BEE6-C4FC46EB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0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dex.html#downloads" TargetMode="External"/><Relationship Id="rId2" Type="http://schemas.openxmlformats.org/officeDocument/2006/relationships/hyperlink" Target="https://www.youtube.com/watch?v=QfaFNA3pN5s&amp;index=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IU-SCIS-Senior-Projects/SkillCourt-Ver-6.0" TargetMode="External"/><Relationship Id="rId4" Type="http://schemas.openxmlformats.org/officeDocument/2006/relationships/hyperlink" Target="https://www.arduino.cc/en/Main/Softwa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" TargetMode="External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1571" y="897622"/>
            <a:ext cx="9426429" cy="436017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SkillCourt-Ver-6.0</a:t>
            </a:r>
          </a:p>
          <a:p>
            <a:pPr algn="ctr"/>
            <a:r>
              <a:rPr lang="en-US" sz="3600" dirty="0"/>
              <a:t>Installation and Overview</a:t>
            </a:r>
            <a:endParaRPr lang="en-US" sz="3600" b="1" dirty="0"/>
          </a:p>
          <a:p>
            <a:endParaRPr lang="en-US" sz="1800" dirty="0"/>
          </a:p>
          <a:p>
            <a:endParaRPr lang="en-US" sz="1800" dirty="0"/>
          </a:p>
          <a:p>
            <a:pPr algn="l"/>
            <a:r>
              <a:rPr lang="en-US" sz="1800" u="sng" dirty="0"/>
              <a:t>Developers: </a:t>
            </a:r>
          </a:p>
          <a:p>
            <a:pPr algn="l"/>
            <a:r>
              <a:rPr lang="en-US" sz="1800" dirty="0"/>
              <a:t>	Pedro Carrillo</a:t>
            </a:r>
          </a:p>
          <a:p>
            <a:pPr algn="l"/>
            <a:r>
              <a:rPr lang="en-US" sz="1800" dirty="0"/>
              <a:t>	April Perry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/>
              <a:t>Jofran</a:t>
            </a:r>
            <a:r>
              <a:rPr lang="en-US" sz="1800" dirty="0"/>
              <a:t> Pena</a:t>
            </a:r>
          </a:p>
          <a:p>
            <a:pPr algn="l"/>
            <a:r>
              <a:rPr lang="en-US" sz="1800" dirty="0"/>
              <a:t>	Rolando Ramos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7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Installation and maintenance is explained in the following video: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https://www.youtube.com/watch?v=QfaFNA3pN5s&amp;index=4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any questions don't hesitate to contact us through the product owner.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Links for Instillation:</a:t>
            </a:r>
          </a:p>
          <a:p>
            <a:pPr lvl="2"/>
            <a:r>
              <a:rPr lang="en-US" dirty="0"/>
              <a:t>Android Studio IDE:</a:t>
            </a:r>
            <a:br>
              <a:rPr lang="en-US" dirty="0"/>
            </a:br>
            <a:r>
              <a:rPr lang="en-US" u="sng" dirty="0">
                <a:hlinkClick r:id="rId3"/>
              </a:rPr>
              <a:t>https://developer.android.com/studio/index.html#downloads</a:t>
            </a:r>
            <a:endParaRPr lang="en-US" dirty="0"/>
          </a:p>
          <a:p>
            <a:pPr lvl="2"/>
            <a:r>
              <a:rPr lang="en-US" dirty="0"/>
              <a:t>Arduino IDE:</a:t>
            </a:r>
            <a:br>
              <a:rPr lang="en-US" dirty="0"/>
            </a:br>
            <a:r>
              <a:rPr lang="en-US" u="sng" dirty="0">
                <a:hlinkClick r:id="rId4"/>
              </a:rPr>
              <a:t>https://www.arduino.cc/en/Main/Software</a:t>
            </a:r>
            <a:endParaRPr lang="en-US" dirty="0"/>
          </a:p>
          <a:p>
            <a:pPr lvl="2"/>
            <a:r>
              <a:rPr lang="en-US" dirty="0"/>
              <a:t>GitHub Master Repo:</a:t>
            </a:r>
            <a:br>
              <a:rPr lang="en-US" dirty="0"/>
            </a:br>
            <a:r>
              <a:rPr lang="en-US" u="sng" dirty="0">
                <a:hlinkClick r:id="rId5"/>
              </a:rPr>
              <a:t>https://github.com/FIU-SCIS-Senior-Projects/SkillCourt-Ver-6.0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8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Android application structure:</a:t>
            </a:r>
            <a:br>
              <a:rPr lang="en-US" b="1" dirty="0"/>
            </a:br>
            <a:r>
              <a:rPr lang="en-US" sz="1300" dirty="0"/>
              <a:t>I will describe the main folders of the current application, I will not talk about the framework specific ones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‘adapters’</a:t>
            </a:r>
          </a:p>
          <a:p>
            <a:pPr marL="0" indent="0">
              <a:buNone/>
            </a:pPr>
            <a:r>
              <a:rPr lang="en-US" dirty="0"/>
              <a:t>	This folder contains all the classes you will use to show lists or options. Right now only contains </a:t>
            </a:r>
            <a:r>
              <a:rPr lang="en-US" dirty="0" err="1"/>
              <a:t>GamesPlayedRecyclerViewAdapter</a:t>
            </a:r>
            <a:r>
              <a:rPr lang="en-US" dirty="0"/>
              <a:t> which 	you can find on the main dashboard screen.</a:t>
            </a:r>
          </a:p>
          <a:p>
            <a:r>
              <a:rPr lang="en-US" dirty="0"/>
              <a:t>‘connection’</a:t>
            </a:r>
          </a:p>
          <a:p>
            <a:pPr marL="0" indent="0">
              <a:buNone/>
            </a:pPr>
            <a:r>
              <a:rPr lang="en-US" dirty="0"/>
              <a:t>	Connection contains all the classes related to our </a:t>
            </a:r>
            <a:r>
              <a:rPr lang="en-US" dirty="0" err="1"/>
              <a:t>wifi</a:t>
            </a:r>
            <a:r>
              <a:rPr lang="en-US" dirty="0"/>
              <a:t> connection to our Arduinos. We have a manager that handle each 	</a:t>
            </a:r>
            <a:r>
              <a:rPr lang="en-US" dirty="0" err="1"/>
              <a:t>ArduinoConnectionHandler</a:t>
            </a:r>
            <a:r>
              <a:rPr lang="en-US" dirty="0"/>
              <a:t> using an Arduino object. All of these belongs to the project. There is no use of a library for this.</a:t>
            </a:r>
          </a:p>
          <a:p>
            <a:r>
              <a:rPr lang="en-US" dirty="0"/>
              <a:t>‘entities’ </a:t>
            </a:r>
          </a:p>
          <a:p>
            <a:pPr marL="0" indent="0">
              <a:buNone/>
            </a:pPr>
            <a:r>
              <a:rPr lang="en-US" dirty="0"/>
              <a:t>	All the classes related to our business logic.</a:t>
            </a:r>
          </a:p>
          <a:p>
            <a:r>
              <a:rPr lang="en-US" dirty="0"/>
              <a:t>‘game’</a:t>
            </a:r>
          </a:p>
          <a:p>
            <a:pPr marL="0" indent="0">
              <a:buNone/>
            </a:pPr>
            <a:r>
              <a:rPr lang="en-US" dirty="0"/>
              <a:t>	This folder contains all the classes used during a game. We have the </a:t>
            </a:r>
            <a:r>
              <a:rPr lang="en-US" dirty="0" err="1"/>
              <a:t>CountDownTimer</a:t>
            </a:r>
            <a:r>
              <a:rPr lang="en-US" dirty="0"/>
              <a:t> class which is the timer. We also have an 	</a:t>
            </a:r>
            <a:r>
              <a:rPr lang="en-US" dirty="0" err="1"/>
              <a:t>SkillCourtManager</a:t>
            </a:r>
            <a:r>
              <a:rPr lang="en-US" dirty="0"/>
              <a:t> used to handle all the games created while using the application </a:t>
            </a:r>
          </a:p>
          <a:p>
            <a:r>
              <a:rPr lang="en-US" dirty="0"/>
              <a:t>‘interfaces’</a:t>
            </a:r>
          </a:p>
          <a:p>
            <a:pPr marL="0" indent="0">
              <a:buNone/>
            </a:pPr>
            <a:r>
              <a:rPr lang="en-US" dirty="0"/>
              <a:t>	 Creation of java interfaces used all over the application</a:t>
            </a:r>
          </a:p>
          <a:p>
            <a:r>
              <a:rPr lang="en-US" dirty="0"/>
              <a:t>‘manager’</a:t>
            </a:r>
          </a:p>
          <a:p>
            <a:pPr marL="0" indent="0">
              <a:buNone/>
            </a:pPr>
            <a:r>
              <a:rPr lang="en-US" dirty="0"/>
              <a:t>	Contains the </a:t>
            </a:r>
            <a:r>
              <a:rPr lang="en-US" dirty="0" err="1"/>
              <a:t>StepManager</a:t>
            </a:r>
            <a:r>
              <a:rPr lang="en-US" dirty="0"/>
              <a:t>, which handles the configuration of the dynamic steps.</a:t>
            </a:r>
          </a:p>
          <a:p>
            <a:r>
              <a:rPr lang="en-US" dirty="0"/>
              <a:t>‘</a:t>
            </a:r>
            <a:r>
              <a:rPr lang="en-US" dirty="0" err="1"/>
              <a:t>ui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	This folder contains all of the UI classes from android. It contains the Activities and Fragments divided by functionality.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Arduino application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arduino</a:t>
            </a:r>
            <a:r>
              <a:rPr lang="en-US" dirty="0"/>
              <a:t> we are using the following libraries:</a:t>
            </a:r>
          </a:p>
          <a:p>
            <a:pPr marL="1257300" lvl="3" indent="0">
              <a:buNone/>
            </a:pPr>
            <a:r>
              <a:rPr lang="en-US" sz="1800" i="1" dirty="0">
                <a:solidFill>
                  <a:srgbClr val="FFC000"/>
                </a:solidFill>
              </a:rPr>
              <a:t>Wifi101</a:t>
            </a:r>
          </a:p>
          <a:p>
            <a:pPr marL="1257300" lvl="3" indent="0">
              <a:buNone/>
            </a:pPr>
            <a:r>
              <a:rPr lang="en-US" sz="1800" i="1" dirty="0" err="1">
                <a:solidFill>
                  <a:srgbClr val="FFC000"/>
                </a:solidFill>
              </a:rPr>
              <a:t>FastLed</a:t>
            </a:r>
            <a:endParaRPr lang="en-US" sz="1800" i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libraries allows us to connect to the </a:t>
            </a:r>
            <a:r>
              <a:rPr lang="en-US" dirty="0" err="1"/>
              <a:t>WiFi</a:t>
            </a:r>
            <a:r>
              <a:rPr lang="en-US" dirty="0"/>
              <a:t> and change the colors of the LED's</a:t>
            </a:r>
          </a:p>
          <a:p>
            <a:endParaRPr lang="en-US" dirty="0"/>
          </a:p>
          <a:p>
            <a:r>
              <a:rPr lang="en-US" dirty="0"/>
              <a:t>Structure: None. Just one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7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Firebase: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For the android application and storing data, we are using a firebase application. You can create one using the following link : </a:t>
            </a:r>
            <a:r>
              <a:rPr lang="en-US" dirty="0">
                <a:hlinkClick r:id="rId2"/>
              </a:rPr>
              <a:t>https://console.firebase.google.com/</a:t>
            </a:r>
            <a:endParaRPr lang="en-US" dirty="0"/>
          </a:p>
          <a:p>
            <a:r>
              <a:rPr lang="en-US" dirty="0"/>
              <a:t>Also if you would like to learn more and what else can you do with firebase: </a:t>
            </a:r>
            <a:r>
              <a:rPr lang="en-US" dirty="0">
                <a:hlinkClick r:id="rId3"/>
              </a:rPr>
              <a:t>https://firebase.google.com/docs/</a:t>
            </a:r>
            <a:endParaRPr lang="en-US" dirty="0"/>
          </a:p>
          <a:p>
            <a:r>
              <a:rPr lang="en-US" dirty="0"/>
              <a:t>Just create a project and replace the file "google-</a:t>
            </a:r>
            <a:r>
              <a:rPr lang="en-US" dirty="0" err="1"/>
              <a:t>services.json</a:t>
            </a:r>
            <a:r>
              <a:rPr lang="en-US" dirty="0"/>
              <a:t>" found on the app folder.</a:t>
            </a:r>
          </a:p>
          <a:p>
            <a:r>
              <a:rPr lang="en-US" dirty="0"/>
              <a:t>Once you replace it you can use it. If you don't want to create a new one, contact us and we will be adding your email and SHA1 key to our current listing.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0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(for entire game)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MKR1000</a:t>
            </a:r>
          </a:p>
          <a:p>
            <a:r>
              <a:rPr lang="en-US" dirty="0"/>
              <a:t>Push Buttons</a:t>
            </a:r>
          </a:p>
          <a:p>
            <a:r>
              <a:rPr lang="en-US" dirty="0"/>
              <a:t>LED Strips</a:t>
            </a:r>
          </a:p>
          <a:p>
            <a:r>
              <a:rPr lang="en-US" dirty="0"/>
              <a:t>Android Studio IDE</a:t>
            </a:r>
          </a:p>
          <a:p>
            <a:r>
              <a:rPr lang="en-US" dirty="0"/>
              <a:t>Arduino IDE </a:t>
            </a:r>
          </a:p>
          <a:p>
            <a:r>
              <a:rPr lang="en-US" dirty="0"/>
              <a:t>Android Smartphone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5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us thru Gummi if you need ANYTHING at all. We’d be more than happy to help!</a:t>
            </a:r>
          </a:p>
        </p:txBody>
      </p:sp>
    </p:spTree>
    <p:extLst>
      <p:ext uri="{BB962C8B-B14F-4D97-AF65-F5344CB8AC3E}">
        <p14:creationId xmlns:p14="http://schemas.microsoft.com/office/powerpoint/2010/main" val="3066769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232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Installation and maintenance</vt:lpstr>
      <vt:lpstr>Android application structure: I will describe the main folders of the current application, I will not talk about the framework specific ones </vt:lpstr>
      <vt:lpstr>Arduino application </vt:lpstr>
      <vt:lpstr>Firebase: </vt:lpstr>
      <vt:lpstr>Requirements (for entire game) </vt:lpstr>
      <vt:lpstr>CONTACT 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Reister</dc:creator>
  <cp:lastModifiedBy>Kristian Reister</cp:lastModifiedBy>
  <cp:revision>1</cp:revision>
  <dcterms:created xsi:type="dcterms:W3CDTF">2016-12-09T01:52:02Z</dcterms:created>
  <dcterms:modified xsi:type="dcterms:W3CDTF">2016-12-09T01:59:49Z</dcterms:modified>
</cp:coreProperties>
</file>