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notesMasterIdLst>
    <p:notesMasterId r:id="rId11"/>
  </p:notesMasterIdLst>
  <p:handoutMasterIdLst>
    <p:handoutMasterId r:id="rId12"/>
  </p:handoutMasterIdLst>
  <p:sldIdLst>
    <p:sldId id="487" r:id="rId2"/>
    <p:sldId id="435" r:id="rId3"/>
    <p:sldId id="505" r:id="rId4"/>
    <p:sldId id="504" r:id="rId5"/>
    <p:sldId id="507" r:id="rId6"/>
    <p:sldId id="492" r:id="rId7"/>
    <p:sldId id="502" r:id="rId8"/>
    <p:sldId id="503" r:id="rId9"/>
    <p:sldId id="50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 userDrawn="1">
          <p15:clr>
            <a:srgbClr val="A4A3A4"/>
          </p15:clr>
        </p15:guide>
        <p15:guide id="2" orient="horz" pos="1224" userDrawn="1">
          <p15:clr>
            <a:srgbClr val="A4A3A4"/>
          </p15:clr>
        </p15:guide>
        <p15:guide id="3" orient="horz" pos="984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624" userDrawn="1">
          <p15:clr>
            <a:srgbClr val="A4A3A4"/>
          </p15:clr>
        </p15:guide>
        <p15:guide id="6" pos="5568" userDrawn="1">
          <p15:clr>
            <a:srgbClr val="A4A3A4"/>
          </p15:clr>
        </p15:guide>
        <p15:guide id="7" pos="2874">
          <p15:clr>
            <a:srgbClr val="A4A3A4"/>
          </p15:clr>
        </p15:guide>
        <p15:guide id="8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365"/>
    <a:srgbClr val="7F7F7F"/>
    <a:srgbClr val="004165"/>
    <a:srgbClr val="A2AD00"/>
    <a:srgbClr val="0D0D11"/>
    <a:srgbClr val="FB4F15"/>
    <a:srgbClr val="F7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3" autoAdjust="0"/>
    <p:restoredTop sz="96433" autoAdjust="0"/>
  </p:normalViewPr>
  <p:slideViewPr>
    <p:cSldViewPr snapToGrid="0" snapToObjects="1">
      <p:cViewPr varScale="1">
        <p:scale>
          <a:sx n="73" d="100"/>
          <a:sy n="73" d="100"/>
        </p:scale>
        <p:origin x="1584" y="78"/>
      </p:cViewPr>
      <p:guideLst>
        <p:guide orient="horz" pos="4176"/>
        <p:guide orient="horz" pos="1224"/>
        <p:guide orient="horz" pos="984"/>
        <p:guide orient="horz" pos="3888"/>
        <p:guide orient="horz" pos="3624"/>
        <p:guide pos="5568"/>
        <p:guide pos="2874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73" d="100"/>
          <a:sy n="73" d="100"/>
        </p:scale>
        <p:origin x="4056" y="44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5C319-910F-7643-95AB-B243A3BB992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7A66D-E866-E54E-8B53-18A67082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3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69CCC-D160-C845-9A09-9AB7606B341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BDFBF-97D0-7640-87DB-EBF1D0C03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5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DFBF-97D0-7640-87DB-EBF1D0C03F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DFBF-97D0-7640-87DB-EBF1D0C03F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9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DFBF-97D0-7640-87DB-EBF1D0C03F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9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DFBF-97D0-7640-87DB-EBF1D0C03F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9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DFBF-97D0-7640-87DB-EBF1D0C03F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9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DFBF-97D0-7640-87DB-EBF1D0C03F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DFBF-97D0-7640-87DB-EBF1D0C03F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DFBF-97D0-7640-87DB-EBF1D0C03F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30E2307-1E40-4E12-8716-25BFDA8E7013}" type="datetime1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544412" y="3346679"/>
            <a:ext cx="6276096" cy="358884"/>
          </a:xfrm>
        </p:spPr>
        <p:txBody>
          <a:bodyPr vert="horz" lIns="0" tIns="0" rIns="91440" bIns="0" rtlCol="0">
            <a:noAutofit/>
          </a:bodyPr>
          <a:lstStyle>
            <a:lvl1pPr>
              <a:defRPr lang="en-US" sz="1600" cap="none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Rectangle 16"/>
          <p:cNvSpPr/>
          <p:nvPr userDrawn="1"/>
        </p:nvSpPr>
        <p:spPr>
          <a:xfrm>
            <a:off x="1" y="1577975"/>
            <a:ext cx="6761238" cy="1548190"/>
          </a:xfrm>
          <a:custGeom>
            <a:avLst/>
            <a:gdLst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  <a:gd name="connsiteX4" fmla="*/ 0 w 6761238"/>
              <a:gd name="connsiteY4" fmla="*/ 0 h 1548190"/>
              <a:gd name="connsiteX0" fmla="*/ 5122 w 6766360"/>
              <a:gd name="connsiteY0" fmla="*/ 0 h 1548190"/>
              <a:gd name="connsiteX1" fmla="*/ 6766360 w 6766360"/>
              <a:gd name="connsiteY1" fmla="*/ 0 h 1548190"/>
              <a:gd name="connsiteX2" fmla="*/ 6766360 w 6766360"/>
              <a:gd name="connsiteY2" fmla="*/ 1548190 h 1548190"/>
              <a:gd name="connsiteX3" fmla="*/ 5122 w 6766360"/>
              <a:gd name="connsiteY3" fmla="*/ 1548190 h 1548190"/>
              <a:gd name="connsiteX4" fmla="*/ 0 w 6766360"/>
              <a:gd name="connsiteY4" fmla="*/ 772461 h 1548190"/>
              <a:gd name="connsiteX5" fmla="*/ 5122 w 6766360"/>
              <a:gd name="connsiteY5" fmla="*/ 0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5" fmla="*/ 91440 w 6766360"/>
              <a:gd name="connsiteY5" fmla="*/ 863901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238" h="1548190">
                <a:moveTo>
                  <a:pt x="0" y="0"/>
                </a:moveTo>
                <a:lnTo>
                  <a:pt x="6761238" y="0"/>
                </a:lnTo>
                <a:lnTo>
                  <a:pt x="6761238" y="1548190"/>
                </a:lnTo>
                <a:lnTo>
                  <a:pt x="0" y="1548190"/>
                </a:lnTo>
              </a:path>
            </a:pathLst>
          </a:custGeom>
          <a:solidFill>
            <a:schemeClr val="accent3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11644" y="1676702"/>
            <a:ext cx="6291930" cy="1362075"/>
          </a:xfrm>
        </p:spPr>
        <p:txBody>
          <a:bodyPr anchor="ctr" anchorCtr="0">
            <a:noAutofit/>
          </a:bodyPr>
          <a:lstStyle>
            <a:lvl1pPr algn="l">
              <a:defRPr lang="en-US" sz="3600" b="0" i="0" kern="1200" smtClean="0">
                <a:solidFill>
                  <a:schemeClr val="bg1"/>
                </a:solidFill>
                <a:latin typeface="+mj-lt"/>
                <a:ea typeface="+mj-ea"/>
                <a:cs typeface="SimpleSans-Bold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9" name="Rectangle 16"/>
          <p:cNvSpPr/>
          <p:nvPr userDrawn="1"/>
        </p:nvSpPr>
        <p:spPr>
          <a:xfrm>
            <a:off x="1882252" y="6523380"/>
            <a:ext cx="4878985" cy="334620"/>
          </a:xfrm>
          <a:custGeom>
            <a:avLst/>
            <a:gdLst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  <a:gd name="connsiteX4" fmla="*/ 0 w 6761238"/>
              <a:gd name="connsiteY4" fmla="*/ 0 h 1548190"/>
              <a:gd name="connsiteX0" fmla="*/ 5122 w 6766360"/>
              <a:gd name="connsiteY0" fmla="*/ 0 h 1548190"/>
              <a:gd name="connsiteX1" fmla="*/ 6766360 w 6766360"/>
              <a:gd name="connsiteY1" fmla="*/ 0 h 1548190"/>
              <a:gd name="connsiteX2" fmla="*/ 6766360 w 6766360"/>
              <a:gd name="connsiteY2" fmla="*/ 1548190 h 1548190"/>
              <a:gd name="connsiteX3" fmla="*/ 5122 w 6766360"/>
              <a:gd name="connsiteY3" fmla="*/ 1548190 h 1548190"/>
              <a:gd name="connsiteX4" fmla="*/ 0 w 6766360"/>
              <a:gd name="connsiteY4" fmla="*/ 772461 h 1548190"/>
              <a:gd name="connsiteX5" fmla="*/ 5122 w 6766360"/>
              <a:gd name="connsiteY5" fmla="*/ 0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5" fmla="*/ 91440 w 6766360"/>
              <a:gd name="connsiteY5" fmla="*/ 863901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238" h="1548190">
                <a:moveTo>
                  <a:pt x="0" y="0"/>
                </a:moveTo>
                <a:lnTo>
                  <a:pt x="6761238" y="0"/>
                </a:lnTo>
                <a:lnTo>
                  <a:pt x="6761238" y="1548190"/>
                </a:lnTo>
                <a:lnTo>
                  <a:pt x="0" y="1548190"/>
                </a:lnTo>
              </a:path>
            </a:pathLst>
          </a:cu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/>
          <p:cNvSpPr/>
          <p:nvPr userDrawn="1"/>
        </p:nvSpPr>
        <p:spPr>
          <a:xfrm>
            <a:off x="1" y="6030015"/>
            <a:ext cx="9143999" cy="827985"/>
          </a:xfrm>
          <a:custGeom>
            <a:avLst/>
            <a:gdLst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  <a:gd name="connsiteX4" fmla="*/ 0 w 6761238"/>
              <a:gd name="connsiteY4" fmla="*/ 0 h 1548190"/>
              <a:gd name="connsiteX0" fmla="*/ 5122 w 6766360"/>
              <a:gd name="connsiteY0" fmla="*/ 0 h 1548190"/>
              <a:gd name="connsiteX1" fmla="*/ 6766360 w 6766360"/>
              <a:gd name="connsiteY1" fmla="*/ 0 h 1548190"/>
              <a:gd name="connsiteX2" fmla="*/ 6766360 w 6766360"/>
              <a:gd name="connsiteY2" fmla="*/ 1548190 h 1548190"/>
              <a:gd name="connsiteX3" fmla="*/ 5122 w 6766360"/>
              <a:gd name="connsiteY3" fmla="*/ 1548190 h 1548190"/>
              <a:gd name="connsiteX4" fmla="*/ 0 w 6766360"/>
              <a:gd name="connsiteY4" fmla="*/ 772461 h 1548190"/>
              <a:gd name="connsiteX5" fmla="*/ 5122 w 6766360"/>
              <a:gd name="connsiteY5" fmla="*/ 0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5" fmla="*/ 91440 w 6766360"/>
              <a:gd name="connsiteY5" fmla="*/ 863901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238" h="1548190">
                <a:moveTo>
                  <a:pt x="0" y="0"/>
                </a:moveTo>
                <a:lnTo>
                  <a:pt x="6761238" y="0"/>
                </a:lnTo>
                <a:lnTo>
                  <a:pt x="6761238" y="1548190"/>
                </a:lnTo>
                <a:lnTo>
                  <a:pt x="0" y="1548190"/>
                </a:lnTo>
              </a:path>
            </a:pathLst>
          </a:cu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6" y="6333459"/>
            <a:ext cx="1739358" cy="30576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3400" y="4335463"/>
            <a:ext cx="2735263" cy="3381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0" indent="0">
              <a:buNone/>
              <a:defRPr sz="1400">
                <a:solidFill>
                  <a:schemeClr val="accent3"/>
                </a:solidFill>
              </a:defRPr>
            </a:lvl2pPr>
            <a:lvl3pPr marL="169863" indent="0">
              <a:buNone/>
              <a:defRPr sz="1400">
                <a:solidFill>
                  <a:schemeClr val="accent3"/>
                </a:solidFill>
              </a:defRPr>
            </a:lvl3pPr>
            <a:lvl4pPr marL="284162" indent="0">
              <a:buNone/>
              <a:defRPr sz="1400">
                <a:solidFill>
                  <a:schemeClr val="accent3"/>
                </a:solidFill>
              </a:defRPr>
            </a:lvl4pPr>
            <a:lvl5pPr marL="396875" indent="0"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12916"/>
            <a:ext cx="8078787" cy="4183083"/>
          </a:xfrm>
        </p:spPr>
        <p:txBody>
          <a:bodyPr/>
          <a:lstStyle>
            <a:lvl1pPr marL="119063" indent="-119063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>
                <a:solidFill>
                  <a:srgbClr val="616365"/>
                </a:solidFill>
              </a:defRPr>
            </a:lvl1pPr>
            <a:lvl2pPr marL="287338" indent="-168275">
              <a:spcBef>
                <a:spcPts val="600"/>
              </a:spcBef>
              <a:spcAft>
                <a:spcPts val="300"/>
              </a:spcAft>
              <a:defRPr>
                <a:solidFill>
                  <a:srgbClr val="616365"/>
                </a:solidFill>
              </a:defRPr>
            </a:lvl2pPr>
            <a:lvl3pPr marL="347663" indent="-119063">
              <a:spcBef>
                <a:spcPts val="0"/>
              </a:spcBef>
              <a:spcAft>
                <a:spcPts val="300"/>
              </a:spcAft>
              <a:defRPr sz="1400">
                <a:solidFill>
                  <a:srgbClr val="616365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>
                <a:solidFill>
                  <a:srgbClr val="616365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>
                <a:solidFill>
                  <a:srgbClr val="61636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6238180"/>
            <a:ext cx="9148794" cy="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8532"/>
            <a:ext cx="533400" cy="339888"/>
          </a:xfrm>
          <a:prstGeom prst="rect">
            <a:avLst/>
          </a:prstGeom>
        </p:spPr>
        <p:txBody>
          <a:bodyPr wrap="none"/>
          <a:lstStyle>
            <a:lvl1pPr algn="ctr">
              <a:defRPr sz="900">
                <a:solidFill>
                  <a:schemeClr val="accent3"/>
                </a:solidFill>
                <a:latin typeface="+mn-lt"/>
              </a:defRPr>
            </a:lvl1pPr>
          </a:lstStyle>
          <a:p>
            <a:fld id="{8DF4D0DB-55B2-1A49-9B6E-A713EE50F2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3400" y="6237297"/>
            <a:ext cx="0" cy="26035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1"/>
          <p:cNvSpPr>
            <a:spLocks noGrp="1"/>
          </p:cNvSpPr>
          <p:nvPr>
            <p:ph sz="quarter" idx="14"/>
          </p:nvPr>
        </p:nvSpPr>
        <p:spPr>
          <a:xfrm>
            <a:off x="533400" y="1307702"/>
            <a:ext cx="8078787" cy="55486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0" i="0">
                <a:solidFill>
                  <a:schemeClr val="accent3"/>
                </a:solidFill>
                <a:latin typeface="+mn-lt"/>
                <a:cs typeface="SimpleSans-Bold"/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accent5"/>
                </a:solidFill>
                <a:latin typeface="+mn-lt"/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0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, Subhead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947309"/>
            <a:ext cx="3813387" cy="3902526"/>
          </a:xfrm>
        </p:spPr>
        <p:txBody>
          <a:bodyPr/>
          <a:lstStyle>
            <a:lvl1pPr marL="119063" indent="-119063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lvl1pPr>
            <a:lvl2pPr marL="287338" indent="-168275">
              <a:spcBef>
                <a:spcPts val="600"/>
              </a:spcBef>
              <a:spcAft>
                <a:spcPts val="300"/>
              </a:spcAft>
              <a:defRPr/>
            </a:lvl2pPr>
            <a:lvl3pPr marL="347663" indent="-119063">
              <a:spcBef>
                <a:spcPts val="0"/>
              </a:spcBef>
              <a:spcAft>
                <a:spcPts val="300"/>
              </a:spcAft>
              <a:defRPr sz="1400"/>
            </a:lvl3pPr>
            <a:lvl4pPr>
              <a:spcBef>
                <a:spcPts val="0"/>
              </a:spcBef>
              <a:spcAft>
                <a:spcPts val="300"/>
              </a:spcAft>
              <a:defRPr sz="1200"/>
            </a:lvl4pPr>
            <a:lvl5pPr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832350" y="1947332"/>
            <a:ext cx="3779837" cy="3902675"/>
          </a:xfrm>
        </p:spPr>
        <p:txBody>
          <a:bodyPr/>
          <a:lstStyle>
            <a:lvl1pPr marL="119063" indent="-119063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lvl1pPr>
            <a:lvl2pPr marL="287338" indent="-168275">
              <a:spcBef>
                <a:spcPts val="600"/>
              </a:spcBef>
              <a:spcAft>
                <a:spcPts val="300"/>
              </a:spcAft>
              <a:defRPr/>
            </a:lvl2pPr>
            <a:lvl3pPr marL="347663" indent="-119063">
              <a:spcBef>
                <a:spcPts val="0"/>
              </a:spcBef>
              <a:spcAft>
                <a:spcPts val="300"/>
              </a:spcAft>
              <a:defRPr sz="1400"/>
            </a:lvl3pPr>
            <a:lvl4pPr>
              <a:spcBef>
                <a:spcPts val="0"/>
              </a:spcBef>
              <a:spcAft>
                <a:spcPts val="300"/>
              </a:spcAft>
              <a:defRPr sz="1200"/>
            </a:lvl4pPr>
            <a:lvl5pPr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6238180"/>
            <a:ext cx="9148794" cy="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8532"/>
            <a:ext cx="533401" cy="339888"/>
          </a:xfrm>
          <a:prstGeom prst="rect">
            <a:avLst/>
          </a:prstGeom>
        </p:spPr>
        <p:txBody>
          <a:bodyPr wrap="none"/>
          <a:lstStyle>
            <a:lvl1pPr algn="ctr">
              <a:defRPr sz="900">
                <a:solidFill>
                  <a:schemeClr val="accent3"/>
                </a:solidFill>
                <a:latin typeface="+mn-lt"/>
              </a:defRPr>
            </a:lvl1pPr>
          </a:lstStyle>
          <a:p>
            <a:fld id="{8DF4D0DB-55B2-1A49-9B6E-A713EE50F2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3400" y="6237297"/>
            <a:ext cx="0" cy="26035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33400" y="1307702"/>
            <a:ext cx="8078787" cy="55486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0" i="0">
                <a:solidFill>
                  <a:schemeClr val="accent3"/>
                </a:solidFill>
                <a:latin typeface="+mn-lt"/>
                <a:cs typeface="SimpleSans-Bold"/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accent5"/>
                </a:solidFill>
                <a:latin typeface="+mn-lt"/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64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6238180"/>
            <a:ext cx="9148794" cy="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8532"/>
            <a:ext cx="533400" cy="339888"/>
          </a:xfrm>
          <a:prstGeom prst="rect">
            <a:avLst/>
          </a:prstGeom>
        </p:spPr>
        <p:txBody>
          <a:bodyPr wrap="none"/>
          <a:lstStyle>
            <a:lvl1pPr algn="ctr">
              <a:defRPr sz="900">
                <a:solidFill>
                  <a:schemeClr val="accent3"/>
                </a:solidFill>
                <a:latin typeface="+mn-lt"/>
              </a:defRPr>
            </a:lvl1pPr>
          </a:lstStyle>
          <a:p>
            <a:fld id="{8DF4D0DB-55B2-1A49-9B6E-A713EE50F2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33400" y="6237297"/>
            <a:ext cx="0" cy="26035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6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0" y="6238180"/>
            <a:ext cx="9148794" cy="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8532"/>
            <a:ext cx="533400" cy="339888"/>
          </a:xfrm>
          <a:prstGeom prst="rect">
            <a:avLst/>
          </a:prstGeom>
        </p:spPr>
        <p:txBody>
          <a:bodyPr wrap="none"/>
          <a:lstStyle>
            <a:lvl1pPr algn="ctr">
              <a:defRPr sz="900">
                <a:solidFill>
                  <a:schemeClr val="accent3"/>
                </a:solidFill>
                <a:latin typeface="+mn-lt"/>
              </a:defRPr>
            </a:lvl1pPr>
          </a:lstStyle>
          <a:p>
            <a:fld id="{8DF4D0DB-55B2-1A49-9B6E-A713EE50F2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3400" y="6237297"/>
            <a:ext cx="0" cy="26035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2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0DB-55B2-1A49-9B6E-A713EE50F2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0" y="6238180"/>
            <a:ext cx="9148794" cy="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33400" y="6237297"/>
            <a:ext cx="0" cy="26035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EA7E191-5F94-4FC1-B823-BD7CABF7FA06}" type="datetime1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8856D55-EFBE-4F9B-8A5F-09D42CA22A9B}" type="datetime1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8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D1D110F-3F4E-48D9-B8AA-5D0E825AFDBA}" type="datetime1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692" r:id="rId14"/>
    <p:sldLayoutId id="2147483684" r:id="rId15"/>
    <p:sldLayoutId id="2147483690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87506" y="3871114"/>
            <a:ext cx="8027894" cy="156149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Shortcomings and Wish-list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9" y="1676702"/>
            <a:ext cx="6655656" cy="1362075"/>
          </a:xfrm>
        </p:spPr>
        <p:txBody>
          <a:bodyPr/>
          <a:lstStyle/>
          <a:p>
            <a:r>
              <a:rPr lang="en-US" sz="5400" dirty="0" err="1"/>
              <a:t>SkillCourt</a:t>
            </a:r>
            <a:r>
              <a:rPr lang="en-US" sz="5400" dirty="0"/>
              <a:t> 6.0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120153" y="3702045"/>
            <a:ext cx="2344271" cy="33813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Fall 2016; This semester’s…</a:t>
            </a:r>
          </a:p>
        </p:txBody>
      </p:sp>
    </p:spTree>
    <p:extLst>
      <p:ext uri="{BB962C8B-B14F-4D97-AF65-F5344CB8AC3E}">
        <p14:creationId xmlns:p14="http://schemas.microsoft.com/office/powerpoint/2010/main" val="222048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868682"/>
            <a:ext cx="6965245" cy="1202485"/>
          </a:xfrm>
        </p:spPr>
        <p:txBody>
          <a:bodyPr>
            <a:normAutofit/>
          </a:bodyPr>
          <a:lstStyle/>
          <a:p>
            <a:r>
              <a:rPr lang="en-US" dirty="0"/>
              <a:t>Shortcomings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67097" y="2119257"/>
            <a:ext cx="6403104" cy="3603812"/>
          </a:xfrm>
        </p:spPr>
        <p:txBody>
          <a:bodyPr>
            <a:normAutofit/>
          </a:bodyPr>
          <a:lstStyle/>
          <a:p>
            <a:r>
              <a:rPr lang="en-US" dirty="0"/>
              <a:t>As a coach, assign sequence to team</a:t>
            </a:r>
          </a:p>
          <a:p>
            <a:r>
              <a:rPr lang="en-US" dirty="0"/>
              <a:t>As a coach, assign sequence to player</a:t>
            </a:r>
          </a:p>
          <a:p>
            <a:pPr marL="0" indent="0">
              <a:buNone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0DB-55B2-1A49-9B6E-A713EE50F22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658907" y="1627094"/>
            <a:ext cx="7826188" cy="492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2"/>
                </a:solidFill>
                <a:latin typeface="Rage Italic" pitchFamily="66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Things we planned to do, but did not have time to 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74" y="2995236"/>
            <a:ext cx="1854046" cy="32966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850" y="2995236"/>
            <a:ext cx="1854046" cy="329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1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868682"/>
            <a:ext cx="6965245" cy="1202485"/>
          </a:xfrm>
        </p:spPr>
        <p:txBody>
          <a:bodyPr>
            <a:normAutofit/>
          </a:bodyPr>
          <a:lstStyle/>
          <a:p>
            <a:r>
              <a:rPr lang="en-US" dirty="0"/>
              <a:t>Shortcomings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0272" y="2119257"/>
            <a:ext cx="6849930" cy="166897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‘Speed of Play’ </a:t>
            </a:r>
          </a:p>
          <a:p>
            <a:pPr marL="0" indent="0">
              <a:buNone/>
            </a:pPr>
            <a:r>
              <a:rPr lang="en-US" dirty="0"/>
              <a:t>     Statistics screen/graph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0DB-55B2-1A49-9B6E-A713EE50F22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658907" y="1627094"/>
            <a:ext cx="7826188" cy="492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2"/>
                </a:solidFill>
                <a:latin typeface="Rage Italic" pitchFamily="66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Things we planned to do, but did not have time to 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340" y="2066106"/>
            <a:ext cx="2355561" cy="418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6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868682"/>
            <a:ext cx="6965245" cy="1202485"/>
          </a:xfrm>
        </p:spPr>
        <p:txBody>
          <a:bodyPr>
            <a:normAutofit/>
          </a:bodyPr>
          <a:lstStyle/>
          <a:p>
            <a:r>
              <a:rPr lang="en-US" dirty="0"/>
              <a:t>Shortcomings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0271" y="2119257"/>
            <a:ext cx="6849930" cy="128284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Dynamically find Arduinos</a:t>
            </a:r>
            <a:endParaRPr lang="en-US" sz="110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0DB-55B2-1A49-9B6E-A713EE50F22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658907" y="1627094"/>
            <a:ext cx="7826188" cy="492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2"/>
                </a:solidFill>
                <a:latin typeface="Rage Italic" pitchFamily="66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Things we planned to do, but did not have time to 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95" y="2382474"/>
            <a:ext cx="2024855" cy="36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868682"/>
            <a:ext cx="6965245" cy="1202485"/>
          </a:xfrm>
        </p:spPr>
        <p:txBody>
          <a:bodyPr>
            <a:normAutofit/>
          </a:bodyPr>
          <a:lstStyle/>
          <a:p>
            <a:r>
              <a:rPr lang="en-US" dirty="0"/>
              <a:t>Shortcomings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0272" y="2119257"/>
            <a:ext cx="6849930" cy="368989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Tutorial/User walk-thru available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0DB-55B2-1A49-9B6E-A713EE50F22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658907" y="1627094"/>
            <a:ext cx="7826188" cy="492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2"/>
                </a:solidFill>
                <a:latin typeface="Rage Italic" pitchFamily="66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Things we planned to do, but did not have time to complete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10" y="2737822"/>
            <a:ext cx="2013192" cy="201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4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694296"/>
            <a:ext cx="6965245" cy="892458"/>
          </a:xfrm>
        </p:spPr>
        <p:txBody>
          <a:bodyPr>
            <a:normAutofit/>
          </a:bodyPr>
          <a:lstStyle/>
          <a:p>
            <a:r>
              <a:rPr lang="en-US" dirty="0"/>
              <a:t>Wish List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38303" y="1715289"/>
            <a:ext cx="3025588" cy="418308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Pause Button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Restart Button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0DB-55B2-1A49-9B6E-A713EE50F22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50" y="1586754"/>
            <a:ext cx="2427827" cy="444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74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694296"/>
            <a:ext cx="6965245" cy="892458"/>
          </a:xfrm>
        </p:spPr>
        <p:txBody>
          <a:bodyPr>
            <a:normAutofit/>
          </a:bodyPr>
          <a:lstStyle/>
          <a:p>
            <a:r>
              <a:rPr lang="en-US" dirty="0"/>
              <a:t>Wish List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0952" y="1715290"/>
            <a:ext cx="5822577" cy="14178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Dynamically configure Arduinos (for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0DB-55B2-1A49-9B6E-A713EE50F22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3" y="3247719"/>
            <a:ext cx="3744675" cy="262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08" y="3247719"/>
            <a:ext cx="2644027" cy="262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39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694296"/>
            <a:ext cx="6965245" cy="892458"/>
          </a:xfrm>
        </p:spPr>
        <p:txBody>
          <a:bodyPr>
            <a:normAutofit/>
          </a:bodyPr>
          <a:lstStyle/>
          <a:p>
            <a:r>
              <a:rPr lang="en-US" dirty="0"/>
              <a:t>Wish List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0953" y="1715289"/>
            <a:ext cx="4362938" cy="41830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Username attribute</a:t>
            </a:r>
          </a:p>
          <a:p>
            <a:pPr lvl="2"/>
            <a:r>
              <a:rPr lang="en-US" dirty="0"/>
              <a:t>To enhance player/coach searching ability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r>
              <a:rPr lang="en-US" dirty="0"/>
              <a:t>User profile</a:t>
            </a:r>
          </a:p>
          <a:p>
            <a:pPr lvl="2"/>
            <a:r>
              <a:rPr lang="en-US" dirty="0"/>
              <a:t>Ability to change profile settings</a:t>
            </a:r>
          </a:p>
          <a:p>
            <a:pPr lvl="3"/>
            <a:r>
              <a:rPr lang="en-US" dirty="0"/>
              <a:t>Profile screen accessible via the Menu</a:t>
            </a:r>
          </a:p>
          <a:p>
            <a:pPr lvl="2"/>
            <a:r>
              <a:rPr lang="en-US" dirty="0"/>
              <a:t>Forget Password option on Login screen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0DB-55B2-1A49-9B6E-A713EE50F22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715" y="1586754"/>
            <a:ext cx="2352609" cy="41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4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170" y="2646382"/>
            <a:ext cx="6965245" cy="1202485"/>
          </a:xfrm>
        </p:spPr>
        <p:txBody>
          <a:bodyPr/>
          <a:lstStyle/>
          <a:p>
            <a:r>
              <a:rPr lang="en-US" dirty="0"/>
              <a:t>Thanks for watching!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0DB-55B2-1A49-9B6E-A713EE50F2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429</TotalTime>
  <Words>169</Words>
  <Application>Microsoft Office PowerPoint</Application>
  <PresentationFormat>On-screen Show (4:3)</PresentationFormat>
  <Paragraphs>68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Brush Script MT</vt:lpstr>
      <vt:lpstr>Calibri</vt:lpstr>
      <vt:lpstr>Constantia</vt:lpstr>
      <vt:lpstr>Franklin Gothic Book</vt:lpstr>
      <vt:lpstr>Pristina</vt:lpstr>
      <vt:lpstr>Rage Italic</vt:lpstr>
      <vt:lpstr>SimpleSans-Bold</vt:lpstr>
      <vt:lpstr>Pushpin</vt:lpstr>
      <vt:lpstr>SkillCourt 6.0</vt:lpstr>
      <vt:lpstr>Shortcomings</vt:lpstr>
      <vt:lpstr>Shortcomings</vt:lpstr>
      <vt:lpstr>Shortcomings</vt:lpstr>
      <vt:lpstr>Shortcomings</vt:lpstr>
      <vt:lpstr>Wish List</vt:lpstr>
      <vt:lpstr>Wish List</vt:lpstr>
      <vt:lpstr>Wish List</vt:lpstr>
      <vt:lpstr>Thanks for watching!</vt:lpstr>
    </vt:vector>
  </TitlesOfParts>
  <Company>First Data USA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SkillCourt 6.0</dc:title>
  <dc:creator>First Data USA</dc:creator>
  <cp:keywords>2015 PowerPoint Template</cp:keywords>
  <cp:lastModifiedBy>April Perry</cp:lastModifiedBy>
  <cp:revision>10</cp:revision>
  <cp:lastPrinted>2015-04-01T18:26:27Z</cp:lastPrinted>
  <dcterms:created xsi:type="dcterms:W3CDTF">2016-12-07T19:49:04Z</dcterms:created>
  <dcterms:modified xsi:type="dcterms:W3CDTF">2016-12-08T03:02:24Z</dcterms:modified>
</cp:coreProperties>
</file>