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
  </p:notesMasterIdLst>
  <p:sldIdLst>
    <p:sldId id="256" r:id="rId2"/>
  </p:sldIdLst>
  <p:sldSz cx="32918400" cy="43891200"/>
  <p:notesSz cx="7010400" cy="92964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3824">
          <p15:clr>
            <a:srgbClr val="A4A3A4"/>
          </p15:clr>
        </p15:guide>
        <p15:guide id="2" pos="103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33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764" autoAdjust="0"/>
  </p:normalViewPr>
  <p:slideViewPr>
    <p:cSldViewPr>
      <p:cViewPr>
        <p:scale>
          <a:sx n="28" d="100"/>
          <a:sy n="28" d="100"/>
        </p:scale>
        <p:origin x="588" y="312"/>
      </p:cViewPr>
      <p:guideLst>
        <p:guide orient="horz" pos="13824"/>
        <p:guide pos="1036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1" y="0"/>
            <a:ext cx="3037839" cy="464820"/>
          </a:xfrm>
          <a:prstGeom prst="rect">
            <a:avLst/>
          </a:prstGeom>
          <a:noFill/>
          <a:ln>
            <a:noFill/>
          </a:ln>
        </p:spPr>
        <p:txBody>
          <a:bodyPr lIns="93162" tIns="93162" rIns="93162" bIns="93162" anchor="t" anchorCtr="0"/>
          <a:lstStyle>
            <a:lvl1pPr marL="0" marR="0" lvl="0" indent="0" algn="l" rtl="0">
              <a:lnSpc>
                <a:spcPct val="100000"/>
              </a:lnSpc>
              <a:spcBef>
                <a:spcPts val="0"/>
              </a:spcBef>
              <a:spcAft>
                <a:spcPts val="0"/>
              </a:spcAft>
              <a:buClr>
                <a:srgbClr val="000000"/>
              </a:buClr>
              <a:buFont typeface="Arial"/>
              <a:buNone/>
              <a:defRPr sz="8600" b="0" i="0" u="none" strike="noStrike" cap="none">
                <a:solidFill>
                  <a:srgbClr val="000000"/>
                </a:solidFill>
                <a:latin typeface="Arial"/>
                <a:ea typeface="Arial"/>
                <a:cs typeface="Arial"/>
                <a:sym typeface="Arial"/>
              </a:defRPr>
            </a:lvl1pPr>
            <a:lvl2pPr marL="465887" marR="0" lvl="1" indent="0" algn="l" rtl="0">
              <a:lnSpc>
                <a:spcPct val="100000"/>
              </a:lnSpc>
              <a:spcBef>
                <a:spcPts val="0"/>
              </a:spcBef>
              <a:spcAft>
                <a:spcPts val="0"/>
              </a:spcAft>
              <a:buClr>
                <a:srgbClr val="000000"/>
              </a:buClr>
              <a:buFont typeface="Arial"/>
              <a:buNone/>
              <a:defRPr sz="8600" b="0" i="0" u="none" strike="noStrike" cap="none">
                <a:solidFill>
                  <a:srgbClr val="000000"/>
                </a:solidFill>
                <a:latin typeface="Arial"/>
                <a:ea typeface="Arial"/>
                <a:cs typeface="Arial"/>
                <a:sym typeface="Arial"/>
              </a:defRPr>
            </a:lvl2pPr>
            <a:lvl3pPr marL="931774" marR="0" lvl="2" indent="0" algn="l" rtl="0">
              <a:lnSpc>
                <a:spcPct val="100000"/>
              </a:lnSpc>
              <a:spcBef>
                <a:spcPts val="0"/>
              </a:spcBef>
              <a:spcAft>
                <a:spcPts val="0"/>
              </a:spcAft>
              <a:buClr>
                <a:srgbClr val="000000"/>
              </a:buClr>
              <a:buFont typeface="Arial"/>
              <a:buNone/>
              <a:defRPr sz="8600" b="0" i="0" u="none" strike="noStrike" cap="none">
                <a:solidFill>
                  <a:srgbClr val="000000"/>
                </a:solidFill>
                <a:latin typeface="Arial"/>
                <a:ea typeface="Arial"/>
                <a:cs typeface="Arial"/>
                <a:sym typeface="Arial"/>
              </a:defRPr>
            </a:lvl3pPr>
            <a:lvl4pPr marL="1397660" marR="0" lvl="3" indent="0" algn="l" rtl="0">
              <a:lnSpc>
                <a:spcPct val="100000"/>
              </a:lnSpc>
              <a:spcBef>
                <a:spcPts val="0"/>
              </a:spcBef>
              <a:spcAft>
                <a:spcPts val="0"/>
              </a:spcAft>
              <a:buClr>
                <a:srgbClr val="000000"/>
              </a:buClr>
              <a:buFont typeface="Arial"/>
              <a:buNone/>
              <a:defRPr sz="8600" b="0" i="0" u="none" strike="noStrike" cap="none">
                <a:solidFill>
                  <a:srgbClr val="000000"/>
                </a:solidFill>
                <a:latin typeface="Arial"/>
                <a:ea typeface="Arial"/>
                <a:cs typeface="Arial"/>
                <a:sym typeface="Arial"/>
              </a:defRPr>
            </a:lvl4pPr>
            <a:lvl5pPr marL="1863547" marR="0" lvl="4" indent="0" algn="l" rtl="0">
              <a:lnSpc>
                <a:spcPct val="100000"/>
              </a:lnSpc>
              <a:spcBef>
                <a:spcPts val="0"/>
              </a:spcBef>
              <a:spcAft>
                <a:spcPts val="0"/>
              </a:spcAft>
              <a:buClr>
                <a:srgbClr val="000000"/>
              </a:buClr>
              <a:buFont typeface="Arial"/>
              <a:buNone/>
              <a:defRPr sz="8600" b="0" i="0" u="none" strike="noStrike" cap="none">
                <a:solidFill>
                  <a:srgbClr val="000000"/>
                </a:solidFill>
                <a:latin typeface="Arial"/>
                <a:ea typeface="Arial"/>
                <a:cs typeface="Arial"/>
                <a:sym typeface="Arial"/>
              </a:defRPr>
            </a:lvl5pPr>
            <a:lvl6pPr marL="2329434" marR="0" lvl="5" indent="0" algn="l" rtl="0">
              <a:lnSpc>
                <a:spcPct val="100000"/>
              </a:lnSpc>
              <a:spcBef>
                <a:spcPts val="0"/>
              </a:spcBef>
              <a:spcAft>
                <a:spcPts val="0"/>
              </a:spcAft>
              <a:buClr>
                <a:srgbClr val="000000"/>
              </a:buClr>
              <a:buFont typeface="Arial"/>
              <a:buNone/>
              <a:defRPr sz="8600" b="0" i="0" u="none" strike="noStrike" cap="none">
                <a:solidFill>
                  <a:srgbClr val="000000"/>
                </a:solidFill>
                <a:latin typeface="Arial"/>
                <a:ea typeface="Arial"/>
                <a:cs typeface="Arial"/>
                <a:sym typeface="Arial"/>
              </a:defRPr>
            </a:lvl6pPr>
            <a:lvl7pPr marL="3261208" marR="0" lvl="6" indent="0" algn="l" rtl="0">
              <a:lnSpc>
                <a:spcPct val="100000"/>
              </a:lnSpc>
              <a:spcBef>
                <a:spcPts val="0"/>
              </a:spcBef>
              <a:spcAft>
                <a:spcPts val="0"/>
              </a:spcAft>
              <a:buClr>
                <a:srgbClr val="000000"/>
              </a:buClr>
              <a:buFont typeface="Arial"/>
              <a:buNone/>
              <a:defRPr sz="8600" b="0" i="0" u="none" strike="noStrike" cap="none">
                <a:solidFill>
                  <a:srgbClr val="000000"/>
                </a:solidFill>
                <a:latin typeface="Arial"/>
                <a:ea typeface="Arial"/>
                <a:cs typeface="Arial"/>
                <a:sym typeface="Arial"/>
              </a:defRPr>
            </a:lvl7pPr>
            <a:lvl8pPr marL="4658868" marR="0" lvl="7" indent="0" algn="l" rtl="0">
              <a:lnSpc>
                <a:spcPct val="100000"/>
              </a:lnSpc>
              <a:spcBef>
                <a:spcPts val="0"/>
              </a:spcBef>
              <a:spcAft>
                <a:spcPts val="0"/>
              </a:spcAft>
              <a:buClr>
                <a:srgbClr val="000000"/>
              </a:buClr>
              <a:buFont typeface="Arial"/>
              <a:buNone/>
              <a:defRPr sz="8600" b="0" i="0" u="none" strike="noStrike" cap="none">
                <a:solidFill>
                  <a:srgbClr val="000000"/>
                </a:solidFill>
                <a:latin typeface="Arial"/>
                <a:ea typeface="Arial"/>
                <a:cs typeface="Arial"/>
                <a:sym typeface="Arial"/>
              </a:defRPr>
            </a:lvl8pPr>
            <a:lvl9pPr marL="6522415" marR="0" lvl="8" indent="0" algn="l" rtl="0">
              <a:lnSpc>
                <a:spcPct val="100000"/>
              </a:lnSpc>
              <a:spcBef>
                <a:spcPts val="0"/>
              </a:spcBef>
              <a:spcAft>
                <a:spcPts val="0"/>
              </a:spcAft>
              <a:buClr>
                <a:srgbClr val="000000"/>
              </a:buClr>
              <a:buFont typeface="Arial"/>
              <a:buNone/>
              <a:defRPr sz="8600" b="0" i="0" u="none" strike="noStrike" cap="none">
                <a:solidFill>
                  <a:srgbClr val="000000"/>
                </a:solidFill>
                <a:latin typeface="Arial"/>
                <a:ea typeface="Arial"/>
                <a:cs typeface="Arial"/>
                <a:sym typeface="Arial"/>
              </a:defRPr>
            </a:lvl9pPr>
          </a:lstStyle>
          <a:p>
            <a:endParaRPr/>
          </a:p>
        </p:txBody>
      </p:sp>
      <p:sp>
        <p:nvSpPr>
          <p:cNvPr id="4" name="Shape 4"/>
          <p:cNvSpPr txBox="1">
            <a:spLocks noGrp="1"/>
          </p:cNvSpPr>
          <p:nvPr>
            <p:ph type="dt" idx="10"/>
          </p:nvPr>
        </p:nvSpPr>
        <p:spPr>
          <a:xfrm>
            <a:off x="3970937" y="0"/>
            <a:ext cx="3037839" cy="464820"/>
          </a:xfrm>
          <a:prstGeom prst="rect">
            <a:avLst/>
          </a:prstGeom>
          <a:noFill/>
          <a:ln>
            <a:noFill/>
          </a:ln>
        </p:spPr>
        <p:txBody>
          <a:bodyPr lIns="93162" tIns="93162" rIns="93162" bIns="93162" anchor="t" anchorCtr="0"/>
          <a:lstStyle>
            <a:lvl1pPr marL="0" marR="0" lvl="0" indent="0" algn="r" rtl="0">
              <a:lnSpc>
                <a:spcPct val="100000"/>
              </a:lnSpc>
              <a:spcBef>
                <a:spcPts val="0"/>
              </a:spcBef>
              <a:spcAft>
                <a:spcPts val="0"/>
              </a:spcAft>
              <a:buClr>
                <a:srgbClr val="000000"/>
              </a:buClr>
              <a:buFont typeface="Arial"/>
              <a:buNone/>
              <a:defRPr sz="1200" b="0" i="0" u="none" strike="noStrike" cap="none">
                <a:solidFill>
                  <a:srgbClr val="000000"/>
                </a:solidFill>
                <a:latin typeface="Arial"/>
                <a:ea typeface="Arial"/>
                <a:cs typeface="Arial"/>
                <a:sym typeface="Arial"/>
              </a:defRPr>
            </a:lvl1pPr>
            <a:lvl2pPr marL="465887" marR="0" lvl="1" indent="0" algn="l" rtl="0">
              <a:lnSpc>
                <a:spcPct val="100000"/>
              </a:lnSpc>
              <a:spcBef>
                <a:spcPts val="0"/>
              </a:spcBef>
              <a:spcAft>
                <a:spcPts val="0"/>
              </a:spcAft>
              <a:buClr>
                <a:srgbClr val="000000"/>
              </a:buClr>
              <a:buFont typeface="Arial"/>
              <a:buNone/>
              <a:defRPr sz="8600" b="0" i="0" u="none" strike="noStrike" cap="none">
                <a:solidFill>
                  <a:srgbClr val="000000"/>
                </a:solidFill>
                <a:latin typeface="Arial"/>
                <a:ea typeface="Arial"/>
                <a:cs typeface="Arial"/>
                <a:sym typeface="Arial"/>
              </a:defRPr>
            </a:lvl2pPr>
            <a:lvl3pPr marL="931774" marR="0" lvl="2" indent="0" algn="l" rtl="0">
              <a:lnSpc>
                <a:spcPct val="100000"/>
              </a:lnSpc>
              <a:spcBef>
                <a:spcPts val="0"/>
              </a:spcBef>
              <a:spcAft>
                <a:spcPts val="0"/>
              </a:spcAft>
              <a:buClr>
                <a:srgbClr val="000000"/>
              </a:buClr>
              <a:buFont typeface="Arial"/>
              <a:buNone/>
              <a:defRPr sz="8600" b="0" i="0" u="none" strike="noStrike" cap="none">
                <a:solidFill>
                  <a:srgbClr val="000000"/>
                </a:solidFill>
                <a:latin typeface="Arial"/>
                <a:ea typeface="Arial"/>
                <a:cs typeface="Arial"/>
                <a:sym typeface="Arial"/>
              </a:defRPr>
            </a:lvl3pPr>
            <a:lvl4pPr marL="1397660" marR="0" lvl="3" indent="0" algn="l" rtl="0">
              <a:lnSpc>
                <a:spcPct val="100000"/>
              </a:lnSpc>
              <a:spcBef>
                <a:spcPts val="0"/>
              </a:spcBef>
              <a:spcAft>
                <a:spcPts val="0"/>
              </a:spcAft>
              <a:buClr>
                <a:srgbClr val="000000"/>
              </a:buClr>
              <a:buFont typeface="Arial"/>
              <a:buNone/>
              <a:defRPr sz="8600" b="0" i="0" u="none" strike="noStrike" cap="none">
                <a:solidFill>
                  <a:srgbClr val="000000"/>
                </a:solidFill>
                <a:latin typeface="Arial"/>
                <a:ea typeface="Arial"/>
                <a:cs typeface="Arial"/>
                <a:sym typeface="Arial"/>
              </a:defRPr>
            </a:lvl4pPr>
            <a:lvl5pPr marL="1863547" marR="0" lvl="4" indent="0" algn="l" rtl="0">
              <a:lnSpc>
                <a:spcPct val="100000"/>
              </a:lnSpc>
              <a:spcBef>
                <a:spcPts val="0"/>
              </a:spcBef>
              <a:spcAft>
                <a:spcPts val="0"/>
              </a:spcAft>
              <a:buClr>
                <a:srgbClr val="000000"/>
              </a:buClr>
              <a:buFont typeface="Arial"/>
              <a:buNone/>
              <a:defRPr sz="8600" b="0" i="0" u="none" strike="noStrike" cap="none">
                <a:solidFill>
                  <a:srgbClr val="000000"/>
                </a:solidFill>
                <a:latin typeface="Arial"/>
                <a:ea typeface="Arial"/>
                <a:cs typeface="Arial"/>
                <a:sym typeface="Arial"/>
              </a:defRPr>
            </a:lvl5pPr>
            <a:lvl6pPr marL="2329434" marR="0" lvl="5" indent="0" algn="l" rtl="0">
              <a:lnSpc>
                <a:spcPct val="100000"/>
              </a:lnSpc>
              <a:spcBef>
                <a:spcPts val="0"/>
              </a:spcBef>
              <a:spcAft>
                <a:spcPts val="0"/>
              </a:spcAft>
              <a:buClr>
                <a:srgbClr val="000000"/>
              </a:buClr>
              <a:buFont typeface="Arial"/>
              <a:buNone/>
              <a:defRPr sz="8600" b="0" i="0" u="none" strike="noStrike" cap="none">
                <a:solidFill>
                  <a:srgbClr val="000000"/>
                </a:solidFill>
                <a:latin typeface="Arial"/>
                <a:ea typeface="Arial"/>
                <a:cs typeface="Arial"/>
                <a:sym typeface="Arial"/>
              </a:defRPr>
            </a:lvl6pPr>
            <a:lvl7pPr marL="3261208" marR="0" lvl="6" indent="0" algn="l" rtl="0">
              <a:lnSpc>
                <a:spcPct val="100000"/>
              </a:lnSpc>
              <a:spcBef>
                <a:spcPts val="0"/>
              </a:spcBef>
              <a:spcAft>
                <a:spcPts val="0"/>
              </a:spcAft>
              <a:buClr>
                <a:srgbClr val="000000"/>
              </a:buClr>
              <a:buFont typeface="Arial"/>
              <a:buNone/>
              <a:defRPr sz="8600" b="0" i="0" u="none" strike="noStrike" cap="none">
                <a:solidFill>
                  <a:srgbClr val="000000"/>
                </a:solidFill>
                <a:latin typeface="Arial"/>
                <a:ea typeface="Arial"/>
                <a:cs typeface="Arial"/>
                <a:sym typeface="Arial"/>
              </a:defRPr>
            </a:lvl7pPr>
            <a:lvl8pPr marL="4658868" marR="0" lvl="7" indent="0" algn="l" rtl="0">
              <a:lnSpc>
                <a:spcPct val="100000"/>
              </a:lnSpc>
              <a:spcBef>
                <a:spcPts val="0"/>
              </a:spcBef>
              <a:spcAft>
                <a:spcPts val="0"/>
              </a:spcAft>
              <a:buClr>
                <a:srgbClr val="000000"/>
              </a:buClr>
              <a:buFont typeface="Arial"/>
              <a:buNone/>
              <a:defRPr sz="8600" b="0" i="0" u="none" strike="noStrike" cap="none">
                <a:solidFill>
                  <a:srgbClr val="000000"/>
                </a:solidFill>
                <a:latin typeface="Arial"/>
                <a:ea typeface="Arial"/>
                <a:cs typeface="Arial"/>
                <a:sym typeface="Arial"/>
              </a:defRPr>
            </a:lvl8pPr>
            <a:lvl9pPr marL="6522415" marR="0" lvl="8" indent="0" algn="l" rtl="0">
              <a:lnSpc>
                <a:spcPct val="100000"/>
              </a:lnSpc>
              <a:spcBef>
                <a:spcPts val="0"/>
              </a:spcBef>
              <a:spcAft>
                <a:spcPts val="0"/>
              </a:spcAft>
              <a:buClr>
                <a:srgbClr val="000000"/>
              </a:buClr>
              <a:buFont typeface="Arial"/>
              <a:buNone/>
              <a:defRPr sz="8600" b="0" i="0" u="none" strike="noStrike" cap="none">
                <a:solidFill>
                  <a:srgbClr val="000000"/>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2197100" y="696913"/>
            <a:ext cx="2616200"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a:headEnd type="none" w="med" len="med"/>
            <a:tailEnd type="none" w="med" len="med"/>
          </a:ln>
        </p:spPr>
      </p:sp>
      <p:sp>
        <p:nvSpPr>
          <p:cNvPr id="6" name="Shape 6"/>
          <p:cNvSpPr txBox="1">
            <a:spLocks noGrp="1"/>
          </p:cNvSpPr>
          <p:nvPr>
            <p:ph type="body" idx="1"/>
          </p:nvPr>
        </p:nvSpPr>
        <p:spPr>
          <a:xfrm>
            <a:off x="701041" y="4415790"/>
            <a:ext cx="5608319" cy="4183380"/>
          </a:xfrm>
          <a:prstGeom prst="rect">
            <a:avLst/>
          </a:prstGeom>
          <a:noFill/>
          <a:ln>
            <a:noFill/>
          </a:ln>
        </p:spPr>
        <p:txBody>
          <a:bodyPr lIns="93162" tIns="93162" rIns="93162" bIns="93162" anchor="t" anchorCtr="0"/>
          <a:lstStyle>
            <a:lvl1pPr marL="0" marR="0" lvl="0" indent="0" algn="l" rtl="0">
              <a:spcBef>
                <a:spcPts val="0"/>
              </a:spcBef>
              <a:buFont typeface="Arial"/>
              <a:buNone/>
              <a:defRPr sz="1800" b="0" i="0" u="none" strike="noStrike" cap="none"/>
            </a:lvl1pPr>
            <a:lvl2pPr marL="457200" marR="0" lvl="1" indent="0" algn="l" rtl="0">
              <a:spcBef>
                <a:spcPts val="0"/>
              </a:spcBef>
              <a:buFont typeface="Arial"/>
              <a:buNone/>
              <a:defRPr sz="1800" b="0" i="0" u="none" strike="noStrike" cap="none"/>
            </a:lvl2pPr>
            <a:lvl3pPr marL="914400" marR="0" lvl="2" indent="0" algn="l" rtl="0">
              <a:spcBef>
                <a:spcPts val="0"/>
              </a:spcBef>
              <a:buFont typeface="Arial"/>
              <a:buNone/>
              <a:defRPr sz="1800" b="0" i="0" u="none" strike="noStrike" cap="none"/>
            </a:lvl3pPr>
            <a:lvl4pPr marL="1371600" marR="0" lvl="3" indent="0" algn="l" rtl="0">
              <a:spcBef>
                <a:spcPts val="0"/>
              </a:spcBef>
              <a:buFont typeface="Arial"/>
              <a:buNone/>
              <a:defRPr sz="1800" b="0" i="0" u="none" strike="noStrike" cap="none"/>
            </a:lvl4pPr>
            <a:lvl5pPr marL="1828800" marR="0" lvl="4" indent="0" algn="l" rtl="0">
              <a:spcBef>
                <a:spcPts val="0"/>
              </a:spcBef>
              <a:buFont typeface="Arial"/>
              <a:buNone/>
              <a:defRPr sz="1800" b="0" i="0" u="none" strike="noStrike" cap="none"/>
            </a:lvl5pPr>
            <a:lvl6pPr marL="2286000" marR="0" lvl="5" indent="0" algn="l" rtl="0">
              <a:spcBef>
                <a:spcPts val="0"/>
              </a:spcBef>
              <a:buFont typeface="Arial"/>
              <a:buNone/>
              <a:defRPr sz="1800" b="0" i="0" u="none" strike="noStrike" cap="none"/>
            </a:lvl6pPr>
            <a:lvl7pPr marL="2743200" marR="0" lvl="6" indent="0" algn="l" rtl="0">
              <a:spcBef>
                <a:spcPts val="0"/>
              </a:spcBef>
              <a:buFont typeface="Arial"/>
              <a:buNone/>
              <a:defRPr sz="1800" b="0" i="0" u="none" strike="noStrike" cap="none"/>
            </a:lvl7pPr>
            <a:lvl8pPr marL="3200400" marR="0" lvl="7" indent="0" algn="l" rtl="0">
              <a:spcBef>
                <a:spcPts val="0"/>
              </a:spcBef>
              <a:buFont typeface="Arial"/>
              <a:buNone/>
              <a:defRPr sz="1800" b="0" i="0" u="none" strike="noStrike" cap="none"/>
            </a:lvl8pPr>
            <a:lvl9pPr marL="3657600" marR="0" lvl="8" indent="0" algn="l" rtl="0">
              <a:spcBef>
                <a:spcPts val="0"/>
              </a:spcBef>
              <a:buFont typeface="Arial"/>
              <a:buNone/>
              <a:defRPr sz="1800" b="0" i="0" u="none" strike="noStrike" cap="none"/>
            </a:lvl9pPr>
          </a:lstStyle>
          <a:p>
            <a:endParaRPr/>
          </a:p>
        </p:txBody>
      </p:sp>
      <p:sp>
        <p:nvSpPr>
          <p:cNvPr id="7" name="Shape 7"/>
          <p:cNvSpPr txBox="1">
            <a:spLocks noGrp="1"/>
          </p:cNvSpPr>
          <p:nvPr>
            <p:ph type="ftr" idx="11"/>
          </p:nvPr>
        </p:nvSpPr>
        <p:spPr>
          <a:xfrm>
            <a:off x="1" y="8829964"/>
            <a:ext cx="3037839" cy="464820"/>
          </a:xfrm>
          <a:prstGeom prst="rect">
            <a:avLst/>
          </a:prstGeom>
          <a:noFill/>
          <a:ln>
            <a:noFill/>
          </a:ln>
        </p:spPr>
        <p:txBody>
          <a:bodyPr lIns="93162" tIns="93162" rIns="93162" bIns="93162" anchor="b" anchorCtr="0"/>
          <a:lstStyle>
            <a:lvl1pPr marL="0" marR="0" lvl="0" indent="0" algn="l" rtl="0">
              <a:lnSpc>
                <a:spcPct val="100000"/>
              </a:lnSpc>
              <a:spcBef>
                <a:spcPts val="0"/>
              </a:spcBef>
              <a:spcAft>
                <a:spcPts val="0"/>
              </a:spcAft>
              <a:buClr>
                <a:srgbClr val="000000"/>
              </a:buClr>
              <a:buFont typeface="Arial"/>
              <a:buNone/>
              <a:defRPr sz="8600" b="0" i="0" u="none" strike="noStrike" cap="none">
                <a:solidFill>
                  <a:srgbClr val="000000"/>
                </a:solidFill>
                <a:latin typeface="Arial"/>
                <a:ea typeface="Arial"/>
                <a:cs typeface="Arial"/>
                <a:sym typeface="Arial"/>
              </a:defRPr>
            </a:lvl1pPr>
            <a:lvl2pPr marL="465887" marR="0" lvl="1" indent="0" algn="l" rtl="0">
              <a:lnSpc>
                <a:spcPct val="100000"/>
              </a:lnSpc>
              <a:spcBef>
                <a:spcPts val="0"/>
              </a:spcBef>
              <a:spcAft>
                <a:spcPts val="0"/>
              </a:spcAft>
              <a:buClr>
                <a:srgbClr val="000000"/>
              </a:buClr>
              <a:buFont typeface="Arial"/>
              <a:buNone/>
              <a:defRPr sz="8600" b="0" i="0" u="none" strike="noStrike" cap="none">
                <a:solidFill>
                  <a:srgbClr val="000000"/>
                </a:solidFill>
                <a:latin typeface="Arial"/>
                <a:ea typeface="Arial"/>
                <a:cs typeface="Arial"/>
                <a:sym typeface="Arial"/>
              </a:defRPr>
            </a:lvl2pPr>
            <a:lvl3pPr marL="931774" marR="0" lvl="2" indent="0" algn="l" rtl="0">
              <a:lnSpc>
                <a:spcPct val="100000"/>
              </a:lnSpc>
              <a:spcBef>
                <a:spcPts val="0"/>
              </a:spcBef>
              <a:spcAft>
                <a:spcPts val="0"/>
              </a:spcAft>
              <a:buClr>
                <a:srgbClr val="000000"/>
              </a:buClr>
              <a:buFont typeface="Arial"/>
              <a:buNone/>
              <a:defRPr sz="8600" b="0" i="0" u="none" strike="noStrike" cap="none">
                <a:solidFill>
                  <a:srgbClr val="000000"/>
                </a:solidFill>
                <a:latin typeface="Arial"/>
                <a:ea typeface="Arial"/>
                <a:cs typeface="Arial"/>
                <a:sym typeface="Arial"/>
              </a:defRPr>
            </a:lvl3pPr>
            <a:lvl4pPr marL="1397660" marR="0" lvl="3" indent="0" algn="l" rtl="0">
              <a:lnSpc>
                <a:spcPct val="100000"/>
              </a:lnSpc>
              <a:spcBef>
                <a:spcPts val="0"/>
              </a:spcBef>
              <a:spcAft>
                <a:spcPts val="0"/>
              </a:spcAft>
              <a:buClr>
                <a:srgbClr val="000000"/>
              </a:buClr>
              <a:buFont typeface="Arial"/>
              <a:buNone/>
              <a:defRPr sz="8600" b="0" i="0" u="none" strike="noStrike" cap="none">
                <a:solidFill>
                  <a:srgbClr val="000000"/>
                </a:solidFill>
                <a:latin typeface="Arial"/>
                <a:ea typeface="Arial"/>
                <a:cs typeface="Arial"/>
                <a:sym typeface="Arial"/>
              </a:defRPr>
            </a:lvl4pPr>
            <a:lvl5pPr marL="1863547" marR="0" lvl="4" indent="0" algn="l" rtl="0">
              <a:lnSpc>
                <a:spcPct val="100000"/>
              </a:lnSpc>
              <a:spcBef>
                <a:spcPts val="0"/>
              </a:spcBef>
              <a:spcAft>
                <a:spcPts val="0"/>
              </a:spcAft>
              <a:buClr>
                <a:srgbClr val="000000"/>
              </a:buClr>
              <a:buFont typeface="Arial"/>
              <a:buNone/>
              <a:defRPr sz="8600" b="0" i="0" u="none" strike="noStrike" cap="none">
                <a:solidFill>
                  <a:srgbClr val="000000"/>
                </a:solidFill>
                <a:latin typeface="Arial"/>
                <a:ea typeface="Arial"/>
                <a:cs typeface="Arial"/>
                <a:sym typeface="Arial"/>
              </a:defRPr>
            </a:lvl5pPr>
            <a:lvl6pPr marL="2329434" marR="0" lvl="5" indent="0" algn="l" rtl="0">
              <a:lnSpc>
                <a:spcPct val="100000"/>
              </a:lnSpc>
              <a:spcBef>
                <a:spcPts val="0"/>
              </a:spcBef>
              <a:spcAft>
                <a:spcPts val="0"/>
              </a:spcAft>
              <a:buClr>
                <a:srgbClr val="000000"/>
              </a:buClr>
              <a:buFont typeface="Arial"/>
              <a:buNone/>
              <a:defRPr sz="8600" b="0" i="0" u="none" strike="noStrike" cap="none">
                <a:solidFill>
                  <a:srgbClr val="000000"/>
                </a:solidFill>
                <a:latin typeface="Arial"/>
                <a:ea typeface="Arial"/>
                <a:cs typeface="Arial"/>
                <a:sym typeface="Arial"/>
              </a:defRPr>
            </a:lvl6pPr>
            <a:lvl7pPr marL="3261208" marR="0" lvl="6" indent="0" algn="l" rtl="0">
              <a:lnSpc>
                <a:spcPct val="100000"/>
              </a:lnSpc>
              <a:spcBef>
                <a:spcPts val="0"/>
              </a:spcBef>
              <a:spcAft>
                <a:spcPts val="0"/>
              </a:spcAft>
              <a:buClr>
                <a:srgbClr val="000000"/>
              </a:buClr>
              <a:buFont typeface="Arial"/>
              <a:buNone/>
              <a:defRPr sz="8600" b="0" i="0" u="none" strike="noStrike" cap="none">
                <a:solidFill>
                  <a:srgbClr val="000000"/>
                </a:solidFill>
                <a:latin typeface="Arial"/>
                <a:ea typeface="Arial"/>
                <a:cs typeface="Arial"/>
                <a:sym typeface="Arial"/>
              </a:defRPr>
            </a:lvl7pPr>
            <a:lvl8pPr marL="4658868" marR="0" lvl="7" indent="0" algn="l" rtl="0">
              <a:lnSpc>
                <a:spcPct val="100000"/>
              </a:lnSpc>
              <a:spcBef>
                <a:spcPts val="0"/>
              </a:spcBef>
              <a:spcAft>
                <a:spcPts val="0"/>
              </a:spcAft>
              <a:buClr>
                <a:srgbClr val="000000"/>
              </a:buClr>
              <a:buFont typeface="Arial"/>
              <a:buNone/>
              <a:defRPr sz="8600" b="0" i="0" u="none" strike="noStrike" cap="none">
                <a:solidFill>
                  <a:srgbClr val="000000"/>
                </a:solidFill>
                <a:latin typeface="Arial"/>
                <a:ea typeface="Arial"/>
                <a:cs typeface="Arial"/>
                <a:sym typeface="Arial"/>
              </a:defRPr>
            </a:lvl8pPr>
            <a:lvl9pPr marL="6522415" marR="0" lvl="8" indent="0" algn="l" rtl="0">
              <a:lnSpc>
                <a:spcPct val="100000"/>
              </a:lnSpc>
              <a:spcBef>
                <a:spcPts val="0"/>
              </a:spcBef>
              <a:spcAft>
                <a:spcPts val="0"/>
              </a:spcAft>
              <a:buClr>
                <a:srgbClr val="000000"/>
              </a:buClr>
              <a:buFont typeface="Arial"/>
              <a:buNone/>
              <a:defRPr sz="8600" b="0" i="0" u="none" strike="noStrike" cap="none">
                <a:solidFill>
                  <a:srgbClr val="000000"/>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3970937" y="8829964"/>
            <a:ext cx="3037839" cy="464820"/>
          </a:xfrm>
          <a:prstGeom prst="rect">
            <a:avLst/>
          </a:prstGeom>
          <a:noFill/>
          <a:ln>
            <a:noFill/>
          </a:ln>
        </p:spPr>
        <p:txBody>
          <a:bodyPr lIns="93162" tIns="46568" rIns="93162" bIns="46568" anchor="b" anchorCtr="0">
            <a:noAutofit/>
          </a:bodyPr>
          <a:lstStyle/>
          <a:p>
            <a:pPr algn="r">
              <a:buClr>
                <a:srgbClr val="000000"/>
              </a:buClr>
              <a:buSzPct val="25000"/>
            </a:pPr>
            <a:fld id="{00000000-1234-1234-1234-123412341234}" type="slidenum">
              <a:rPr lang="en-US" sz="1200" smtClean="0"/>
              <a:pPr algn="r">
                <a:buClr>
                  <a:srgbClr val="000000"/>
                </a:buClr>
                <a:buSzPct val="25000"/>
              </a:pPr>
              <a:t>‹#›</a:t>
            </a:fld>
            <a:endParaRPr lang="en-US" sz="1200"/>
          </a:p>
        </p:txBody>
      </p:sp>
    </p:spTree>
    <p:extLst>
      <p:ext uri="{BB962C8B-B14F-4D97-AF65-F5344CB8AC3E}">
        <p14:creationId xmlns:p14="http://schemas.microsoft.com/office/powerpoint/2010/main" val="1755254848"/>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a:spLocks noGrp="1" noRot="1" noChangeAspect="1"/>
          </p:cNvSpPr>
          <p:nvPr>
            <p:ph type="sldImg" idx="2"/>
          </p:nvPr>
        </p:nvSpPr>
        <p:spPr>
          <a:xfrm>
            <a:off x="2197100" y="696913"/>
            <a:ext cx="2616200" cy="34861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a:headEnd type="none" w="med" len="med"/>
            <a:tailEnd type="none" w="med" len="med"/>
          </a:ln>
        </p:spPr>
      </p:sp>
      <p:sp>
        <p:nvSpPr>
          <p:cNvPr id="86" name="Shape 86"/>
          <p:cNvSpPr txBox="1">
            <a:spLocks noGrp="1"/>
          </p:cNvSpPr>
          <p:nvPr>
            <p:ph type="body" idx="1"/>
          </p:nvPr>
        </p:nvSpPr>
        <p:spPr>
          <a:xfrm>
            <a:off x="701041" y="4415790"/>
            <a:ext cx="5608319" cy="4183380"/>
          </a:xfrm>
          <a:prstGeom prst="rect">
            <a:avLst/>
          </a:prstGeom>
          <a:noFill/>
          <a:ln>
            <a:noFill/>
          </a:ln>
        </p:spPr>
        <p:txBody>
          <a:bodyPr lIns="93162" tIns="46568" rIns="93162" bIns="46568" anchor="t" anchorCtr="0">
            <a:noAutofit/>
          </a:bodyPr>
          <a:lstStyle/>
          <a:p>
            <a:pPr>
              <a:buSzPct val="25000"/>
            </a:pPr>
            <a:endParaRPr dirty="0"/>
          </a:p>
        </p:txBody>
      </p:sp>
      <p:sp>
        <p:nvSpPr>
          <p:cNvPr id="87" name="Shape 87"/>
          <p:cNvSpPr txBox="1"/>
          <p:nvPr/>
        </p:nvSpPr>
        <p:spPr>
          <a:xfrm>
            <a:off x="3970937" y="8829964"/>
            <a:ext cx="3037839" cy="464820"/>
          </a:xfrm>
          <a:prstGeom prst="rect">
            <a:avLst/>
          </a:prstGeom>
          <a:noFill/>
          <a:ln>
            <a:noFill/>
          </a:ln>
        </p:spPr>
        <p:txBody>
          <a:bodyPr lIns="93162" tIns="46568" rIns="93162" bIns="46568" anchor="b" anchorCtr="0">
            <a:noAutofit/>
          </a:bodyPr>
          <a:lstStyle/>
          <a:p>
            <a:pPr algn="r">
              <a:buClr>
                <a:srgbClr val="000000"/>
              </a:buClr>
              <a:buSzPct val="25000"/>
            </a:pPr>
            <a:fld id="{00000000-1234-1234-1234-123412341234}" type="slidenum">
              <a:rPr lang="en-US" sz="1200"/>
              <a:pPr algn="r">
                <a:buClr>
                  <a:srgbClr val="000000"/>
                </a:buClr>
                <a:buSzPct val="25000"/>
              </a:pPr>
              <a:t>1</a:t>
            </a:fld>
            <a:endParaRPr lang="en-US"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15"/>
        <p:cNvGrpSpPr/>
        <p:nvPr/>
      </p:nvGrpSpPr>
      <p:grpSpPr>
        <a:xfrm>
          <a:off x="0" y="0"/>
          <a:ext cx="0" cy="0"/>
          <a:chOff x="0" y="0"/>
          <a:chExt cx="0" cy="0"/>
        </a:xfrm>
      </p:grpSpPr>
      <p:sp>
        <p:nvSpPr>
          <p:cNvPr id="16" name="Shape 16"/>
          <p:cNvSpPr txBox="1">
            <a:spLocks noGrp="1"/>
          </p:cNvSpPr>
          <p:nvPr>
            <p:ph type="dt" idx="10"/>
          </p:nvPr>
        </p:nvSpPr>
        <p:spPr>
          <a:xfrm>
            <a:off x="1644650" y="39968487"/>
            <a:ext cx="7681910"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17" name="Shape 17"/>
          <p:cNvSpPr txBox="1">
            <a:spLocks noGrp="1"/>
          </p:cNvSpPr>
          <p:nvPr>
            <p:ph type="ftr" idx="11"/>
          </p:nvPr>
        </p:nvSpPr>
        <p:spPr>
          <a:xfrm>
            <a:off x="11247435"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18" name="Shape 18"/>
          <p:cNvSpPr txBox="1">
            <a:spLocks noGrp="1"/>
          </p:cNvSpPr>
          <p:nvPr>
            <p:ph type="sldNum" idx="12"/>
          </p:nvPr>
        </p:nvSpPr>
        <p:spPr>
          <a:xfrm>
            <a:off x="23591837" y="39968487"/>
            <a:ext cx="7681910"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1646235" y="1757360"/>
            <a:ext cx="29627511" cy="7315200"/>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9pPr>
          </a:lstStyle>
          <a:p>
            <a:endParaRPr/>
          </a:p>
        </p:txBody>
      </p:sp>
      <p:sp>
        <p:nvSpPr>
          <p:cNvPr id="74" name="Shape 74"/>
          <p:cNvSpPr txBox="1">
            <a:spLocks noGrp="1"/>
          </p:cNvSpPr>
          <p:nvPr>
            <p:ph type="body" idx="1"/>
          </p:nvPr>
        </p:nvSpPr>
        <p:spPr>
          <a:xfrm>
            <a:off x="1646235" y="10242550"/>
            <a:ext cx="29627511" cy="28963937"/>
          </a:xfrm>
          <a:prstGeom prst="rect">
            <a:avLst/>
          </a:prstGeom>
          <a:noFill/>
          <a:ln>
            <a:noFill/>
          </a:ln>
        </p:spPr>
        <p:txBody>
          <a:bodyPr lIns="91425" tIns="91425" rIns="91425" bIns="91425" anchor="t" anchorCtr="0"/>
          <a:lstStyle>
            <a:lvl1pPr marL="1606550" marR="0" lvl="0" indent="298450" algn="l" rtl="0">
              <a:lnSpc>
                <a:spcPct val="100000"/>
              </a:lnSpc>
              <a:spcBef>
                <a:spcPts val="3000"/>
              </a:spcBef>
              <a:spcAft>
                <a:spcPts val="0"/>
              </a:spcAft>
              <a:buClr>
                <a:schemeClr val="dk1"/>
              </a:buClr>
              <a:buSzPct val="100000"/>
              <a:buFont typeface="Arial"/>
              <a:buChar char="•"/>
              <a:defRPr sz="15000" b="0" i="0" u="none" strike="noStrike" cap="none">
                <a:solidFill>
                  <a:schemeClr val="dk1"/>
                </a:solidFill>
                <a:latin typeface="Arial"/>
                <a:ea typeface="Arial"/>
                <a:cs typeface="Arial"/>
                <a:sym typeface="Arial"/>
              </a:defRPr>
            </a:lvl1pPr>
            <a:lvl2pPr marL="3481388" marR="0" lvl="1" indent="309562" algn="l" rtl="0">
              <a:lnSpc>
                <a:spcPct val="100000"/>
              </a:lnSpc>
              <a:spcBef>
                <a:spcPts val="2620"/>
              </a:spcBef>
              <a:spcAft>
                <a:spcPts val="0"/>
              </a:spcAft>
              <a:buClr>
                <a:schemeClr val="dk1"/>
              </a:buClr>
              <a:buSzPct val="100000"/>
              <a:buFont typeface="Arial"/>
              <a:buChar char="–"/>
              <a:defRPr sz="13100" b="0" i="0" u="none" strike="noStrike" cap="none">
                <a:solidFill>
                  <a:schemeClr val="dk1"/>
                </a:solidFill>
                <a:latin typeface="Arial"/>
                <a:ea typeface="Arial"/>
                <a:cs typeface="Arial"/>
                <a:sym typeface="Arial"/>
              </a:defRPr>
            </a:lvl2pPr>
            <a:lvl3pPr marL="5356225" marR="0" lvl="2" indent="346075" algn="l" rtl="0">
              <a:lnSpc>
                <a:spcPct val="100000"/>
              </a:lnSpc>
              <a:spcBef>
                <a:spcPts val="2240"/>
              </a:spcBef>
              <a:spcAft>
                <a:spcPts val="0"/>
              </a:spcAft>
              <a:buClr>
                <a:schemeClr val="dk1"/>
              </a:buClr>
              <a:buSzPct val="100000"/>
              <a:buFont typeface="Arial"/>
              <a:buChar char="•"/>
              <a:defRPr sz="11200" b="0" i="0" u="none" strike="noStrike" cap="none">
                <a:solidFill>
                  <a:schemeClr val="dk1"/>
                </a:solidFill>
                <a:latin typeface="Arial"/>
                <a:ea typeface="Arial"/>
                <a:cs typeface="Arial"/>
                <a:sym typeface="Arial"/>
              </a:defRPr>
            </a:lvl3pPr>
            <a:lvl4pPr marL="7497763" marR="0" lvl="3" indent="122236"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4pPr>
            <a:lvl5pPr marL="9640888" marR="0" lvl="4"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5pPr>
            <a:lvl6pPr marL="10098088" marR="0" lvl="5"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6pPr>
            <a:lvl7pPr marL="10555288" marR="0" lvl="6"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7pPr>
            <a:lvl8pPr marL="11012488" marR="0" lvl="7"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8pPr>
            <a:lvl9pPr marL="11469688" marR="0" lvl="8"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9pPr>
          </a:lstStyle>
          <a:p>
            <a:endParaRPr/>
          </a:p>
        </p:txBody>
      </p:sp>
      <p:sp>
        <p:nvSpPr>
          <p:cNvPr id="75" name="Shape 75"/>
          <p:cNvSpPr txBox="1">
            <a:spLocks noGrp="1"/>
          </p:cNvSpPr>
          <p:nvPr>
            <p:ph type="dt" idx="10"/>
          </p:nvPr>
        </p:nvSpPr>
        <p:spPr>
          <a:xfrm>
            <a:off x="1644650" y="39968487"/>
            <a:ext cx="7681910"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76" name="Shape 76"/>
          <p:cNvSpPr txBox="1">
            <a:spLocks noGrp="1"/>
          </p:cNvSpPr>
          <p:nvPr>
            <p:ph type="ftr" idx="11"/>
          </p:nvPr>
        </p:nvSpPr>
        <p:spPr>
          <a:xfrm>
            <a:off x="11247435"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77" name="Shape 77"/>
          <p:cNvSpPr txBox="1">
            <a:spLocks noGrp="1"/>
          </p:cNvSpPr>
          <p:nvPr>
            <p:ph type="sldNum" idx="12"/>
          </p:nvPr>
        </p:nvSpPr>
        <p:spPr>
          <a:xfrm>
            <a:off x="23591837" y="39968487"/>
            <a:ext cx="7681910"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78"/>
        <p:cNvGrpSpPr/>
        <p:nvPr/>
      </p:nvGrpSpPr>
      <p:grpSpPr>
        <a:xfrm>
          <a:off x="0" y="0"/>
          <a:ext cx="0" cy="0"/>
          <a:chOff x="0" y="0"/>
          <a:chExt cx="0" cy="0"/>
        </a:xfrm>
      </p:grpSpPr>
      <p:sp>
        <p:nvSpPr>
          <p:cNvPr id="79" name="Shape 79"/>
          <p:cNvSpPr txBox="1">
            <a:spLocks noGrp="1"/>
          </p:cNvSpPr>
          <p:nvPr>
            <p:ph type="ctrTitle"/>
          </p:nvPr>
        </p:nvSpPr>
        <p:spPr>
          <a:xfrm>
            <a:off x="2469358" y="13635320"/>
            <a:ext cx="27979685" cy="9408458"/>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9pPr>
          </a:lstStyle>
          <a:p>
            <a:endParaRPr/>
          </a:p>
        </p:txBody>
      </p:sp>
      <p:sp>
        <p:nvSpPr>
          <p:cNvPr id="80" name="Shape 80"/>
          <p:cNvSpPr txBox="1">
            <a:spLocks noGrp="1"/>
          </p:cNvSpPr>
          <p:nvPr>
            <p:ph type="subTitle" idx="1"/>
          </p:nvPr>
        </p:nvSpPr>
        <p:spPr>
          <a:xfrm>
            <a:off x="4937523" y="24872579"/>
            <a:ext cx="23043355" cy="11214847"/>
          </a:xfrm>
          <a:prstGeom prst="rect">
            <a:avLst/>
          </a:prstGeom>
          <a:noFill/>
          <a:ln>
            <a:noFill/>
          </a:ln>
        </p:spPr>
        <p:txBody>
          <a:bodyPr lIns="91425" tIns="91425" rIns="91425" bIns="91425" anchor="t" anchorCtr="0"/>
          <a:lstStyle>
            <a:lvl1pPr marL="0" marR="0" lvl="0" indent="0" algn="ctr" rtl="0">
              <a:lnSpc>
                <a:spcPct val="100000"/>
              </a:lnSpc>
              <a:spcBef>
                <a:spcPts val="3000"/>
              </a:spcBef>
              <a:spcAft>
                <a:spcPts val="0"/>
              </a:spcAft>
              <a:buClr>
                <a:schemeClr val="dk1"/>
              </a:buClr>
              <a:buFont typeface="Arial"/>
              <a:buNone/>
              <a:defRPr sz="15000" b="0" i="0" u="none" strike="noStrike" cap="none">
                <a:solidFill>
                  <a:schemeClr val="dk1"/>
                </a:solidFill>
                <a:latin typeface="Arial"/>
                <a:ea typeface="Arial"/>
                <a:cs typeface="Arial"/>
                <a:sym typeface="Arial"/>
              </a:defRPr>
            </a:lvl1pPr>
            <a:lvl2pPr marL="457200" marR="0" lvl="1" indent="0" algn="ctr" rtl="0">
              <a:lnSpc>
                <a:spcPct val="100000"/>
              </a:lnSpc>
              <a:spcBef>
                <a:spcPts val="2620"/>
              </a:spcBef>
              <a:spcAft>
                <a:spcPts val="0"/>
              </a:spcAft>
              <a:buClr>
                <a:schemeClr val="dk1"/>
              </a:buClr>
              <a:buFont typeface="Arial"/>
              <a:buNone/>
              <a:defRPr sz="13100" b="0" i="0" u="none" strike="noStrike" cap="none">
                <a:solidFill>
                  <a:schemeClr val="dk1"/>
                </a:solidFill>
                <a:latin typeface="Arial"/>
                <a:ea typeface="Arial"/>
                <a:cs typeface="Arial"/>
                <a:sym typeface="Arial"/>
              </a:defRPr>
            </a:lvl2pPr>
            <a:lvl3pPr marL="914400" marR="0" lvl="2" indent="0" algn="ctr" rtl="0">
              <a:lnSpc>
                <a:spcPct val="100000"/>
              </a:lnSpc>
              <a:spcBef>
                <a:spcPts val="2240"/>
              </a:spcBef>
              <a:spcAft>
                <a:spcPts val="0"/>
              </a:spcAft>
              <a:buClr>
                <a:schemeClr val="dk1"/>
              </a:buClr>
              <a:buFont typeface="Arial"/>
              <a:buNone/>
              <a:defRPr sz="11200" b="0" i="0" u="none" strike="noStrike" cap="none">
                <a:solidFill>
                  <a:schemeClr val="dk1"/>
                </a:solidFill>
                <a:latin typeface="Arial"/>
                <a:ea typeface="Arial"/>
                <a:cs typeface="Arial"/>
                <a:sym typeface="Arial"/>
              </a:defRPr>
            </a:lvl3pPr>
            <a:lvl4pPr marL="1371600" marR="0" lvl="3" indent="0" algn="ctr" rtl="0">
              <a:lnSpc>
                <a:spcPct val="100000"/>
              </a:lnSpc>
              <a:spcBef>
                <a:spcPts val="1880"/>
              </a:spcBef>
              <a:spcAft>
                <a:spcPts val="0"/>
              </a:spcAft>
              <a:buClr>
                <a:schemeClr val="dk1"/>
              </a:buClr>
              <a:buFont typeface="Arial"/>
              <a:buNone/>
              <a:defRPr sz="9400" b="0" i="0" u="none" strike="noStrike" cap="none">
                <a:solidFill>
                  <a:schemeClr val="dk1"/>
                </a:solidFill>
                <a:latin typeface="Arial"/>
                <a:ea typeface="Arial"/>
                <a:cs typeface="Arial"/>
                <a:sym typeface="Arial"/>
              </a:defRPr>
            </a:lvl4pPr>
            <a:lvl5pPr marL="1828800" marR="0" lvl="4" indent="0" algn="ctr" rtl="0">
              <a:lnSpc>
                <a:spcPct val="100000"/>
              </a:lnSpc>
              <a:spcBef>
                <a:spcPts val="1880"/>
              </a:spcBef>
              <a:spcAft>
                <a:spcPts val="0"/>
              </a:spcAft>
              <a:buClr>
                <a:schemeClr val="dk1"/>
              </a:buClr>
              <a:buFont typeface="Arial"/>
              <a:buNone/>
              <a:defRPr sz="9400" b="0" i="0" u="none" strike="noStrike" cap="none">
                <a:solidFill>
                  <a:schemeClr val="dk1"/>
                </a:solidFill>
                <a:latin typeface="Arial"/>
                <a:ea typeface="Arial"/>
                <a:cs typeface="Arial"/>
                <a:sym typeface="Arial"/>
              </a:defRPr>
            </a:lvl5pPr>
            <a:lvl6pPr marL="2286000" marR="0" lvl="5" indent="0" algn="ctr" rtl="0">
              <a:lnSpc>
                <a:spcPct val="100000"/>
              </a:lnSpc>
              <a:spcBef>
                <a:spcPts val="1880"/>
              </a:spcBef>
              <a:spcAft>
                <a:spcPts val="0"/>
              </a:spcAft>
              <a:buClr>
                <a:schemeClr val="dk1"/>
              </a:buClr>
              <a:buFont typeface="Arial"/>
              <a:buNone/>
              <a:defRPr sz="9400" b="0" i="0" u="none" strike="noStrike" cap="none">
                <a:solidFill>
                  <a:schemeClr val="dk1"/>
                </a:solidFill>
                <a:latin typeface="Arial"/>
                <a:ea typeface="Arial"/>
                <a:cs typeface="Arial"/>
                <a:sym typeface="Arial"/>
              </a:defRPr>
            </a:lvl6pPr>
            <a:lvl7pPr marL="2743200" marR="0" lvl="6" indent="0" algn="ctr" rtl="0">
              <a:lnSpc>
                <a:spcPct val="100000"/>
              </a:lnSpc>
              <a:spcBef>
                <a:spcPts val="1880"/>
              </a:spcBef>
              <a:spcAft>
                <a:spcPts val="0"/>
              </a:spcAft>
              <a:buClr>
                <a:schemeClr val="dk1"/>
              </a:buClr>
              <a:buFont typeface="Arial"/>
              <a:buNone/>
              <a:defRPr sz="9400" b="0" i="0" u="none" strike="noStrike" cap="none">
                <a:solidFill>
                  <a:schemeClr val="dk1"/>
                </a:solidFill>
                <a:latin typeface="Arial"/>
                <a:ea typeface="Arial"/>
                <a:cs typeface="Arial"/>
                <a:sym typeface="Arial"/>
              </a:defRPr>
            </a:lvl7pPr>
            <a:lvl8pPr marL="3200400" marR="0" lvl="7" indent="0" algn="ctr" rtl="0">
              <a:lnSpc>
                <a:spcPct val="100000"/>
              </a:lnSpc>
              <a:spcBef>
                <a:spcPts val="1880"/>
              </a:spcBef>
              <a:spcAft>
                <a:spcPts val="0"/>
              </a:spcAft>
              <a:buClr>
                <a:schemeClr val="dk1"/>
              </a:buClr>
              <a:buFont typeface="Arial"/>
              <a:buNone/>
              <a:defRPr sz="9400" b="0" i="0" u="none" strike="noStrike" cap="none">
                <a:solidFill>
                  <a:schemeClr val="dk1"/>
                </a:solidFill>
                <a:latin typeface="Arial"/>
                <a:ea typeface="Arial"/>
                <a:cs typeface="Arial"/>
                <a:sym typeface="Arial"/>
              </a:defRPr>
            </a:lvl8pPr>
            <a:lvl9pPr marL="3657600" marR="0" lvl="8" indent="0" algn="ctr" rtl="0">
              <a:lnSpc>
                <a:spcPct val="100000"/>
              </a:lnSpc>
              <a:spcBef>
                <a:spcPts val="1880"/>
              </a:spcBef>
              <a:spcAft>
                <a:spcPts val="0"/>
              </a:spcAft>
              <a:buClr>
                <a:schemeClr val="dk1"/>
              </a:buClr>
              <a:buFont typeface="Arial"/>
              <a:buNone/>
              <a:defRPr sz="9400" b="0" i="0" u="none" strike="noStrike" cap="none">
                <a:solidFill>
                  <a:schemeClr val="dk1"/>
                </a:solidFill>
                <a:latin typeface="Arial"/>
                <a:ea typeface="Arial"/>
                <a:cs typeface="Arial"/>
                <a:sym typeface="Arial"/>
              </a:defRPr>
            </a:lvl9pPr>
          </a:lstStyle>
          <a:p>
            <a:endParaRPr/>
          </a:p>
        </p:txBody>
      </p:sp>
      <p:sp>
        <p:nvSpPr>
          <p:cNvPr id="81" name="Shape 81"/>
          <p:cNvSpPr txBox="1">
            <a:spLocks noGrp="1"/>
          </p:cNvSpPr>
          <p:nvPr>
            <p:ph type="dt" idx="10"/>
          </p:nvPr>
        </p:nvSpPr>
        <p:spPr>
          <a:xfrm>
            <a:off x="1644650" y="39968487"/>
            <a:ext cx="7681910"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82" name="Shape 82"/>
          <p:cNvSpPr txBox="1">
            <a:spLocks noGrp="1"/>
          </p:cNvSpPr>
          <p:nvPr>
            <p:ph type="ftr" idx="11"/>
          </p:nvPr>
        </p:nvSpPr>
        <p:spPr>
          <a:xfrm>
            <a:off x="11247435"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83" name="Shape 83"/>
          <p:cNvSpPr txBox="1">
            <a:spLocks noGrp="1"/>
          </p:cNvSpPr>
          <p:nvPr>
            <p:ph type="sldNum" idx="12"/>
          </p:nvPr>
        </p:nvSpPr>
        <p:spPr>
          <a:xfrm>
            <a:off x="23591837" y="39968487"/>
            <a:ext cx="7681910"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19"/>
        <p:cNvGrpSpPr/>
        <p:nvPr/>
      </p:nvGrpSpPr>
      <p:grpSpPr>
        <a:xfrm>
          <a:off x="0" y="0"/>
          <a:ext cx="0" cy="0"/>
          <a:chOff x="0" y="0"/>
          <a:chExt cx="0" cy="0"/>
        </a:xfrm>
      </p:grpSpPr>
      <p:sp>
        <p:nvSpPr>
          <p:cNvPr id="20" name="Shape 20"/>
          <p:cNvSpPr txBox="1">
            <a:spLocks noGrp="1"/>
          </p:cNvSpPr>
          <p:nvPr>
            <p:ph type="title"/>
          </p:nvPr>
        </p:nvSpPr>
        <p:spPr>
          <a:xfrm rot="5400000">
            <a:off x="8844488" y="16778673"/>
            <a:ext cx="37450057" cy="7406877"/>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9pPr>
          </a:lstStyle>
          <a:p>
            <a:endParaRPr/>
          </a:p>
        </p:txBody>
      </p:sp>
      <p:sp>
        <p:nvSpPr>
          <p:cNvPr id="21" name="Shape 21"/>
          <p:cNvSpPr txBox="1">
            <a:spLocks noGrp="1"/>
          </p:cNvSpPr>
          <p:nvPr>
            <p:ph type="body" idx="1"/>
          </p:nvPr>
        </p:nvSpPr>
        <p:spPr>
          <a:xfrm rot="5400000">
            <a:off x="-6026415" y="9428945"/>
            <a:ext cx="37450057" cy="22106334"/>
          </a:xfrm>
          <a:prstGeom prst="rect">
            <a:avLst/>
          </a:prstGeom>
          <a:noFill/>
          <a:ln>
            <a:noFill/>
          </a:ln>
        </p:spPr>
        <p:txBody>
          <a:bodyPr lIns="91425" tIns="91425" rIns="91425" bIns="91425" anchor="t" anchorCtr="0"/>
          <a:lstStyle>
            <a:lvl1pPr marL="1606550" marR="0" lvl="0" indent="298450" algn="l" rtl="0">
              <a:lnSpc>
                <a:spcPct val="100000"/>
              </a:lnSpc>
              <a:spcBef>
                <a:spcPts val="3000"/>
              </a:spcBef>
              <a:spcAft>
                <a:spcPts val="0"/>
              </a:spcAft>
              <a:buClr>
                <a:schemeClr val="dk1"/>
              </a:buClr>
              <a:buSzPct val="100000"/>
              <a:buFont typeface="Arial"/>
              <a:buChar char="•"/>
              <a:defRPr sz="15000" b="0" i="0" u="none" strike="noStrike" cap="none">
                <a:solidFill>
                  <a:schemeClr val="dk1"/>
                </a:solidFill>
                <a:latin typeface="Arial"/>
                <a:ea typeface="Arial"/>
                <a:cs typeface="Arial"/>
                <a:sym typeface="Arial"/>
              </a:defRPr>
            </a:lvl1pPr>
            <a:lvl2pPr marL="3481388" marR="0" lvl="1" indent="309562" algn="l" rtl="0">
              <a:lnSpc>
                <a:spcPct val="100000"/>
              </a:lnSpc>
              <a:spcBef>
                <a:spcPts val="2620"/>
              </a:spcBef>
              <a:spcAft>
                <a:spcPts val="0"/>
              </a:spcAft>
              <a:buClr>
                <a:schemeClr val="dk1"/>
              </a:buClr>
              <a:buSzPct val="100000"/>
              <a:buFont typeface="Arial"/>
              <a:buChar char="–"/>
              <a:defRPr sz="13100" b="0" i="0" u="none" strike="noStrike" cap="none">
                <a:solidFill>
                  <a:schemeClr val="dk1"/>
                </a:solidFill>
                <a:latin typeface="Arial"/>
                <a:ea typeface="Arial"/>
                <a:cs typeface="Arial"/>
                <a:sym typeface="Arial"/>
              </a:defRPr>
            </a:lvl2pPr>
            <a:lvl3pPr marL="5356225" marR="0" lvl="2" indent="346075" algn="l" rtl="0">
              <a:lnSpc>
                <a:spcPct val="100000"/>
              </a:lnSpc>
              <a:spcBef>
                <a:spcPts val="2240"/>
              </a:spcBef>
              <a:spcAft>
                <a:spcPts val="0"/>
              </a:spcAft>
              <a:buClr>
                <a:schemeClr val="dk1"/>
              </a:buClr>
              <a:buSzPct val="100000"/>
              <a:buFont typeface="Arial"/>
              <a:buChar char="•"/>
              <a:defRPr sz="11200" b="0" i="0" u="none" strike="noStrike" cap="none">
                <a:solidFill>
                  <a:schemeClr val="dk1"/>
                </a:solidFill>
                <a:latin typeface="Arial"/>
                <a:ea typeface="Arial"/>
                <a:cs typeface="Arial"/>
                <a:sym typeface="Arial"/>
              </a:defRPr>
            </a:lvl3pPr>
            <a:lvl4pPr marL="7497763" marR="0" lvl="3" indent="122236"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4pPr>
            <a:lvl5pPr marL="9640888" marR="0" lvl="4"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5pPr>
            <a:lvl6pPr marL="10098088" marR="0" lvl="5"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6pPr>
            <a:lvl7pPr marL="10555288" marR="0" lvl="6"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7pPr>
            <a:lvl8pPr marL="11012488" marR="0" lvl="7"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8pPr>
            <a:lvl9pPr marL="11469688" marR="0" lvl="8"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9pPr>
          </a:lstStyle>
          <a:p>
            <a:endParaRPr/>
          </a:p>
        </p:txBody>
      </p:sp>
      <p:sp>
        <p:nvSpPr>
          <p:cNvPr id="22" name="Shape 22"/>
          <p:cNvSpPr txBox="1">
            <a:spLocks noGrp="1"/>
          </p:cNvSpPr>
          <p:nvPr>
            <p:ph type="dt" idx="10"/>
          </p:nvPr>
        </p:nvSpPr>
        <p:spPr>
          <a:xfrm>
            <a:off x="1644650" y="39968487"/>
            <a:ext cx="7681910"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23" name="Shape 23"/>
          <p:cNvSpPr txBox="1">
            <a:spLocks noGrp="1"/>
          </p:cNvSpPr>
          <p:nvPr>
            <p:ph type="ftr" idx="11"/>
          </p:nvPr>
        </p:nvSpPr>
        <p:spPr>
          <a:xfrm>
            <a:off x="11247435"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24" name="Shape 24"/>
          <p:cNvSpPr txBox="1">
            <a:spLocks noGrp="1"/>
          </p:cNvSpPr>
          <p:nvPr>
            <p:ph type="sldNum" idx="12"/>
          </p:nvPr>
        </p:nvSpPr>
        <p:spPr>
          <a:xfrm>
            <a:off x="23591837" y="39968487"/>
            <a:ext cx="7681910"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1646235" y="1757360"/>
            <a:ext cx="29627511" cy="7315200"/>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9pPr>
          </a:lstStyle>
          <a:p>
            <a:endParaRPr/>
          </a:p>
        </p:txBody>
      </p:sp>
      <p:sp>
        <p:nvSpPr>
          <p:cNvPr id="27" name="Shape 27"/>
          <p:cNvSpPr txBox="1">
            <a:spLocks noGrp="1"/>
          </p:cNvSpPr>
          <p:nvPr>
            <p:ph type="body" idx="1"/>
          </p:nvPr>
        </p:nvSpPr>
        <p:spPr>
          <a:xfrm rot="5400000">
            <a:off x="1978025" y="9910762"/>
            <a:ext cx="28963937" cy="29627511"/>
          </a:xfrm>
          <a:prstGeom prst="rect">
            <a:avLst/>
          </a:prstGeom>
          <a:noFill/>
          <a:ln>
            <a:noFill/>
          </a:ln>
        </p:spPr>
        <p:txBody>
          <a:bodyPr lIns="91425" tIns="91425" rIns="91425" bIns="91425" anchor="t" anchorCtr="0"/>
          <a:lstStyle>
            <a:lvl1pPr marL="1606550" marR="0" lvl="0" indent="298450" algn="l" rtl="0">
              <a:lnSpc>
                <a:spcPct val="100000"/>
              </a:lnSpc>
              <a:spcBef>
                <a:spcPts val="3000"/>
              </a:spcBef>
              <a:spcAft>
                <a:spcPts val="0"/>
              </a:spcAft>
              <a:buClr>
                <a:schemeClr val="dk1"/>
              </a:buClr>
              <a:buSzPct val="100000"/>
              <a:buFont typeface="Arial"/>
              <a:buChar char="•"/>
              <a:defRPr sz="15000" b="0" i="0" u="none" strike="noStrike" cap="none">
                <a:solidFill>
                  <a:schemeClr val="dk1"/>
                </a:solidFill>
                <a:latin typeface="Arial"/>
                <a:ea typeface="Arial"/>
                <a:cs typeface="Arial"/>
                <a:sym typeface="Arial"/>
              </a:defRPr>
            </a:lvl1pPr>
            <a:lvl2pPr marL="3481388" marR="0" lvl="1" indent="309562" algn="l" rtl="0">
              <a:lnSpc>
                <a:spcPct val="100000"/>
              </a:lnSpc>
              <a:spcBef>
                <a:spcPts val="2620"/>
              </a:spcBef>
              <a:spcAft>
                <a:spcPts val="0"/>
              </a:spcAft>
              <a:buClr>
                <a:schemeClr val="dk1"/>
              </a:buClr>
              <a:buSzPct val="100000"/>
              <a:buFont typeface="Arial"/>
              <a:buChar char="–"/>
              <a:defRPr sz="13100" b="0" i="0" u="none" strike="noStrike" cap="none">
                <a:solidFill>
                  <a:schemeClr val="dk1"/>
                </a:solidFill>
                <a:latin typeface="Arial"/>
                <a:ea typeface="Arial"/>
                <a:cs typeface="Arial"/>
                <a:sym typeface="Arial"/>
              </a:defRPr>
            </a:lvl2pPr>
            <a:lvl3pPr marL="5356225" marR="0" lvl="2" indent="346075" algn="l" rtl="0">
              <a:lnSpc>
                <a:spcPct val="100000"/>
              </a:lnSpc>
              <a:spcBef>
                <a:spcPts val="2240"/>
              </a:spcBef>
              <a:spcAft>
                <a:spcPts val="0"/>
              </a:spcAft>
              <a:buClr>
                <a:schemeClr val="dk1"/>
              </a:buClr>
              <a:buSzPct val="100000"/>
              <a:buFont typeface="Arial"/>
              <a:buChar char="•"/>
              <a:defRPr sz="11200" b="0" i="0" u="none" strike="noStrike" cap="none">
                <a:solidFill>
                  <a:schemeClr val="dk1"/>
                </a:solidFill>
                <a:latin typeface="Arial"/>
                <a:ea typeface="Arial"/>
                <a:cs typeface="Arial"/>
                <a:sym typeface="Arial"/>
              </a:defRPr>
            </a:lvl3pPr>
            <a:lvl4pPr marL="7497763" marR="0" lvl="3" indent="122236"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4pPr>
            <a:lvl5pPr marL="9640888" marR="0" lvl="4"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5pPr>
            <a:lvl6pPr marL="10098088" marR="0" lvl="5"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6pPr>
            <a:lvl7pPr marL="10555288" marR="0" lvl="6"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7pPr>
            <a:lvl8pPr marL="11012488" marR="0" lvl="7"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8pPr>
            <a:lvl9pPr marL="11469688" marR="0" lvl="8"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9pPr>
          </a:lstStyle>
          <a:p>
            <a:endParaRPr/>
          </a:p>
        </p:txBody>
      </p:sp>
      <p:sp>
        <p:nvSpPr>
          <p:cNvPr id="28" name="Shape 28"/>
          <p:cNvSpPr txBox="1">
            <a:spLocks noGrp="1"/>
          </p:cNvSpPr>
          <p:nvPr>
            <p:ph type="dt" idx="10"/>
          </p:nvPr>
        </p:nvSpPr>
        <p:spPr>
          <a:xfrm>
            <a:off x="1644650" y="39968487"/>
            <a:ext cx="7681910"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29" name="Shape 29"/>
          <p:cNvSpPr txBox="1">
            <a:spLocks noGrp="1"/>
          </p:cNvSpPr>
          <p:nvPr>
            <p:ph type="ftr" idx="11"/>
          </p:nvPr>
        </p:nvSpPr>
        <p:spPr>
          <a:xfrm>
            <a:off x="11247435"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30" name="Shape 30"/>
          <p:cNvSpPr txBox="1">
            <a:spLocks noGrp="1"/>
          </p:cNvSpPr>
          <p:nvPr>
            <p:ph type="sldNum" idx="12"/>
          </p:nvPr>
        </p:nvSpPr>
        <p:spPr>
          <a:xfrm>
            <a:off x="23591837" y="39968487"/>
            <a:ext cx="7681910"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31"/>
        <p:cNvGrpSpPr/>
        <p:nvPr/>
      </p:nvGrpSpPr>
      <p:grpSpPr>
        <a:xfrm>
          <a:off x="0" y="0"/>
          <a:ext cx="0" cy="0"/>
          <a:chOff x="0" y="0"/>
          <a:chExt cx="0" cy="0"/>
        </a:xfrm>
      </p:grpSpPr>
      <p:sp>
        <p:nvSpPr>
          <p:cNvPr id="32" name="Shape 32"/>
          <p:cNvSpPr txBox="1">
            <a:spLocks noGrp="1"/>
          </p:cNvSpPr>
          <p:nvPr>
            <p:ph type="title"/>
          </p:nvPr>
        </p:nvSpPr>
        <p:spPr>
          <a:xfrm>
            <a:off x="6451998" y="30724287"/>
            <a:ext cx="19751276" cy="3626222"/>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dk2"/>
              </a:buClr>
              <a:buFont typeface="Arial"/>
              <a:buNone/>
              <a:defRPr sz="2000" b="1"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9pPr>
          </a:lstStyle>
          <a:p>
            <a:endParaRPr/>
          </a:p>
        </p:txBody>
      </p:sp>
      <p:sp>
        <p:nvSpPr>
          <p:cNvPr id="33" name="Shape 33"/>
          <p:cNvSpPr>
            <a:spLocks noGrp="1"/>
          </p:cNvSpPr>
          <p:nvPr>
            <p:ph type="pic" idx="2"/>
          </p:nvPr>
        </p:nvSpPr>
        <p:spPr>
          <a:xfrm>
            <a:off x="6451998" y="3922057"/>
            <a:ext cx="19751276" cy="26333825"/>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32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2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2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20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20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2000" b="0" i="0" u="none" strike="noStrike" cap="none">
                <a:solidFill>
                  <a:schemeClr val="dk1"/>
                </a:solidFill>
                <a:latin typeface="Arial"/>
                <a:ea typeface="Arial"/>
                <a:cs typeface="Arial"/>
                <a:sym typeface="Arial"/>
              </a:defRPr>
            </a:lvl6pPr>
            <a:lvl7pPr marL="2743200" marR="0" lvl="6" indent="0" algn="l" rtl="0">
              <a:lnSpc>
                <a:spcPct val="100000"/>
              </a:lnSpc>
              <a:spcBef>
                <a:spcPts val="0"/>
              </a:spcBef>
              <a:spcAft>
                <a:spcPts val="0"/>
              </a:spcAft>
              <a:buClr>
                <a:schemeClr val="dk1"/>
              </a:buClr>
              <a:buFont typeface="Arial"/>
              <a:buNone/>
              <a:defRPr sz="2000" b="0" i="0" u="none" strike="noStrike" cap="none">
                <a:solidFill>
                  <a:schemeClr val="dk1"/>
                </a:solidFill>
                <a:latin typeface="Arial"/>
                <a:ea typeface="Arial"/>
                <a:cs typeface="Arial"/>
                <a:sym typeface="Arial"/>
              </a:defRPr>
            </a:lvl7pPr>
            <a:lvl8pPr marL="3200400" marR="0" lvl="7" indent="0" algn="l" rtl="0">
              <a:lnSpc>
                <a:spcPct val="100000"/>
              </a:lnSpc>
              <a:spcBef>
                <a:spcPts val="0"/>
              </a:spcBef>
              <a:spcAft>
                <a:spcPts val="0"/>
              </a:spcAft>
              <a:buClr>
                <a:schemeClr val="dk1"/>
              </a:buClr>
              <a:buFont typeface="Arial"/>
              <a:buNone/>
              <a:defRPr sz="2000" b="0" i="0" u="none" strike="noStrike" cap="none">
                <a:solidFill>
                  <a:schemeClr val="dk1"/>
                </a:solidFill>
                <a:latin typeface="Arial"/>
                <a:ea typeface="Arial"/>
                <a:cs typeface="Arial"/>
                <a:sym typeface="Arial"/>
              </a:defRPr>
            </a:lvl8pPr>
            <a:lvl9pPr marL="3657600" marR="0" lvl="8" indent="0" algn="l" rtl="0">
              <a:lnSpc>
                <a:spcPct val="100000"/>
              </a:lnSpc>
              <a:spcBef>
                <a:spcPts val="0"/>
              </a:spcBef>
              <a:spcAft>
                <a:spcPts val="0"/>
              </a:spcAft>
              <a:buClr>
                <a:schemeClr val="dk1"/>
              </a:buClr>
              <a:buFont typeface="Arial"/>
              <a:buNone/>
              <a:defRPr sz="2000" b="0" i="0" u="none" strike="noStrike" cap="none">
                <a:solidFill>
                  <a:schemeClr val="dk1"/>
                </a:solidFill>
                <a:latin typeface="Arial"/>
                <a:ea typeface="Arial"/>
                <a:cs typeface="Arial"/>
                <a:sym typeface="Arial"/>
              </a:defRPr>
            </a:lvl9pPr>
          </a:lstStyle>
          <a:p>
            <a:endParaRPr/>
          </a:p>
        </p:txBody>
      </p:sp>
      <p:sp>
        <p:nvSpPr>
          <p:cNvPr id="34" name="Shape 34"/>
          <p:cNvSpPr txBox="1">
            <a:spLocks noGrp="1"/>
          </p:cNvSpPr>
          <p:nvPr>
            <p:ph type="body" idx="1"/>
          </p:nvPr>
        </p:nvSpPr>
        <p:spPr>
          <a:xfrm>
            <a:off x="6451998" y="34350512"/>
            <a:ext cx="19751276" cy="5152464"/>
          </a:xfrm>
          <a:prstGeom prst="rect">
            <a:avLst/>
          </a:prstGeom>
          <a:noFill/>
          <a:ln>
            <a:noFill/>
          </a:ln>
        </p:spPr>
        <p:txBody>
          <a:bodyPr lIns="91425" tIns="91425" rIns="91425" bIns="91425" anchor="t" anchorCtr="0"/>
          <a:lstStyle>
            <a:lvl1pPr marL="0" marR="0" lvl="0" indent="0" algn="l" rtl="0">
              <a:lnSpc>
                <a:spcPct val="100000"/>
              </a:lnSpc>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1pPr>
            <a:lvl2pPr marL="457200" marR="0" lvl="1" indent="0" algn="l" rtl="0">
              <a:lnSpc>
                <a:spcPct val="100000"/>
              </a:lnSpc>
              <a:spcBef>
                <a:spcPts val="240"/>
              </a:spcBef>
              <a:spcAft>
                <a:spcPts val="0"/>
              </a:spcAft>
              <a:buClr>
                <a:schemeClr val="dk1"/>
              </a:buClr>
              <a:buFont typeface="Arial"/>
              <a:buNone/>
              <a:defRPr sz="1200" b="0" i="0" u="none" strike="noStrike" cap="none">
                <a:solidFill>
                  <a:schemeClr val="dk1"/>
                </a:solidFill>
                <a:latin typeface="Arial"/>
                <a:ea typeface="Arial"/>
                <a:cs typeface="Arial"/>
                <a:sym typeface="Arial"/>
              </a:defRPr>
            </a:lvl2pPr>
            <a:lvl3pPr marL="914400" marR="0" lvl="2" indent="0" algn="l" rtl="0">
              <a:lnSpc>
                <a:spcPct val="100000"/>
              </a:lnSpc>
              <a:spcBef>
                <a:spcPts val="200"/>
              </a:spcBef>
              <a:spcAft>
                <a:spcPts val="0"/>
              </a:spcAft>
              <a:buClr>
                <a:schemeClr val="dk1"/>
              </a:buClr>
              <a:buFont typeface="Arial"/>
              <a:buNone/>
              <a:defRPr sz="1000" b="0" i="0" u="none" strike="noStrike" cap="none">
                <a:solidFill>
                  <a:schemeClr val="dk1"/>
                </a:solidFill>
                <a:latin typeface="Arial"/>
                <a:ea typeface="Arial"/>
                <a:cs typeface="Arial"/>
                <a:sym typeface="Arial"/>
              </a:defRPr>
            </a:lvl3pPr>
            <a:lvl4pPr marL="1371600" marR="0" lvl="3" indent="0" algn="l" rtl="0">
              <a:lnSpc>
                <a:spcPct val="100000"/>
              </a:lnSpc>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4pPr>
            <a:lvl5pPr marL="1828800" marR="0" lvl="4" indent="0" algn="l" rtl="0">
              <a:lnSpc>
                <a:spcPct val="100000"/>
              </a:lnSpc>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5pPr>
            <a:lvl6pPr marL="2286000" marR="0" lvl="5" indent="0" algn="l" rtl="0">
              <a:lnSpc>
                <a:spcPct val="100000"/>
              </a:lnSpc>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6pPr>
            <a:lvl7pPr marL="2743200" marR="0" lvl="6" indent="0" algn="l" rtl="0">
              <a:lnSpc>
                <a:spcPct val="100000"/>
              </a:lnSpc>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7pPr>
            <a:lvl8pPr marL="3200400" marR="0" lvl="7" indent="0" algn="l" rtl="0">
              <a:lnSpc>
                <a:spcPct val="100000"/>
              </a:lnSpc>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8pPr>
            <a:lvl9pPr marL="3657600" marR="0" lvl="8" indent="0" algn="l" rtl="0">
              <a:lnSpc>
                <a:spcPct val="100000"/>
              </a:lnSpc>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1644650" y="39968487"/>
            <a:ext cx="7681910"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ftr" idx="11"/>
          </p:nvPr>
        </p:nvSpPr>
        <p:spPr>
          <a:xfrm>
            <a:off x="11247435"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37" name="Shape 37"/>
          <p:cNvSpPr txBox="1">
            <a:spLocks noGrp="1"/>
          </p:cNvSpPr>
          <p:nvPr>
            <p:ph type="sldNum" idx="12"/>
          </p:nvPr>
        </p:nvSpPr>
        <p:spPr>
          <a:xfrm>
            <a:off x="23591837" y="39968487"/>
            <a:ext cx="7681910"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1645443" y="1748116"/>
            <a:ext cx="10829926" cy="7436224"/>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dk2"/>
              </a:buClr>
              <a:buFont typeface="Arial"/>
              <a:buNone/>
              <a:defRPr sz="2000" b="1"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9pPr>
          </a:lstStyle>
          <a:p>
            <a:endParaRPr/>
          </a:p>
        </p:txBody>
      </p:sp>
      <p:sp>
        <p:nvSpPr>
          <p:cNvPr id="40" name="Shape 40"/>
          <p:cNvSpPr txBox="1">
            <a:spLocks noGrp="1"/>
          </p:cNvSpPr>
          <p:nvPr>
            <p:ph type="body" idx="1"/>
          </p:nvPr>
        </p:nvSpPr>
        <p:spPr>
          <a:xfrm>
            <a:off x="12870656" y="1748116"/>
            <a:ext cx="18402298" cy="37459024"/>
          </a:xfrm>
          <a:prstGeom prst="rect">
            <a:avLst/>
          </a:prstGeom>
          <a:noFill/>
          <a:ln>
            <a:noFill/>
          </a:ln>
        </p:spPr>
        <p:txBody>
          <a:bodyPr lIns="91425" tIns="91425" rIns="91425" bIns="91425" anchor="t" anchorCtr="0"/>
          <a:lstStyle>
            <a:lvl1pPr marL="1606550" marR="0" lvl="0" indent="-1200150" algn="l" rtl="0">
              <a:lnSpc>
                <a:spcPct val="100000"/>
              </a:lnSpc>
              <a:spcBef>
                <a:spcPts val="640"/>
              </a:spcBef>
              <a:spcAft>
                <a:spcPts val="0"/>
              </a:spcAft>
              <a:buClr>
                <a:schemeClr val="dk1"/>
              </a:buClr>
              <a:buSzPct val="100000"/>
              <a:buFont typeface="Arial"/>
              <a:buChar char="•"/>
              <a:defRPr sz="3200" b="0" i="0" u="none" strike="noStrike" cap="none">
                <a:solidFill>
                  <a:schemeClr val="dk1"/>
                </a:solidFill>
                <a:latin typeface="Arial"/>
                <a:ea typeface="Arial"/>
                <a:cs typeface="Arial"/>
                <a:sym typeface="Arial"/>
              </a:defRPr>
            </a:lvl1pPr>
            <a:lvl2pPr marL="3481388" marR="0" lvl="1" indent="-992187" algn="l" rtl="0">
              <a:lnSpc>
                <a:spcPct val="100000"/>
              </a:lnSpc>
              <a:spcBef>
                <a:spcPts val="560"/>
              </a:spcBef>
              <a:spcAft>
                <a:spcPts val="0"/>
              </a:spcAft>
              <a:buClr>
                <a:schemeClr val="dk1"/>
              </a:buClr>
              <a:buSzPct val="100000"/>
              <a:buFont typeface="Arial"/>
              <a:buChar char="–"/>
              <a:defRPr sz="2800" b="0" i="0" u="none" strike="noStrike" cap="none">
                <a:solidFill>
                  <a:schemeClr val="dk1"/>
                </a:solidFill>
                <a:latin typeface="Arial"/>
                <a:ea typeface="Arial"/>
                <a:cs typeface="Arial"/>
                <a:sym typeface="Arial"/>
              </a:defRPr>
            </a:lvl2pPr>
            <a:lvl3pPr marL="5356225" marR="0" lvl="2" indent="-771525" algn="l" rtl="0">
              <a:lnSpc>
                <a:spcPct val="100000"/>
              </a:lnSpc>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3pPr>
            <a:lvl4pPr marL="7497763" marR="0" lvl="3" indent="-817563"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4pPr>
            <a:lvl5pPr marL="9640888" marR="0" lvl="4" indent="-827088"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5pPr>
            <a:lvl6pPr marL="10098088" marR="0" lvl="5" indent="-827088"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10555288" marR="0" lvl="6" indent="-827088"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11012488" marR="0" lvl="7" indent="-827088"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11469688" marR="0" lvl="8" indent="-827088"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2"/>
          </p:nvPr>
        </p:nvSpPr>
        <p:spPr>
          <a:xfrm>
            <a:off x="1645443" y="9184339"/>
            <a:ext cx="10829926" cy="30022799"/>
          </a:xfrm>
          <a:prstGeom prst="rect">
            <a:avLst/>
          </a:prstGeom>
          <a:noFill/>
          <a:ln>
            <a:noFill/>
          </a:ln>
        </p:spPr>
        <p:txBody>
          <a:bodyPr lIns="91425" tIns="91425" rIns="91425" bIns="91425" anchor="t" anchorCtr="0"/>
          <a:lstStyle>
            <a:lvl1pPr marL="0" marR="0" lvl="0" indent="0" algn="l" rtl="0">
              <a:lnSpc>
                <a:spcPct val="100000"/>
              </a:lnSpc>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1pPr>
            <a:lvl2pPr marL="457200" marR="0" lvl="1" indent="0" algn="l" rtl="0">
              <a:lnSpc>
                <a:spcPct val="100000"/>
              </a:lnSpc>
              <a:spcBef>
                <a:spcPts val="240"/>
              </a:spcBef>
              <a:spcAft>
                <a:spcPts val="0"/>
              </a:spcAft>
              <a:buClr>
                <a:schemeClr val="dk1"/>
              </a:buClr>
              <a:buFont typeface="Arial"/>
              <a:buNone/>
              <a:defRPr sz="1200" b="0" i="0" u="none" strike="noStrike" cap="none">
                <a:solidFill>
                  <a:schemeClr val="dk1"/>
                </a:solidFill>
                <a:latin typeface="Arial"/>
                <a:ea typeface="Arial"/>
                <a:cs typeface="Arial"/>
                <a:sym typeface="Arial"/>
              </a:defRPr>
            </a:lvl2pPr>
            <a:lvl3pPr marL="914400" marR="0" lvl="2" indent="0" algn="l" rtl="0">
              <a:lnSpc>
                <a:spcPct val="100000"/>
              </a:lnSpc>
              <a:spcBef>
                <a:spcPts val="200"/>
              </a:spcBef>
              <a:spcAft>
                <a:spcPts val="0"/>
              </a:spcAft>
              <a:buClr>
                <a:schemeClr val="dk1"/>
              </a:buClr>
              <a:buFont typeface="Arial"/>
              <a:buNone/>
              <a:defRPr sz="1000" b="0" i="0" u="none" strike="noStrike" cap="none">
                <a:solidFill>
                  <a:schemeClr val="dk1"/>
                </a:solidFill>
                <a:latin typeface="Arial"/>
                <a:ea typeface="Arial"/>
                <a:cs typeface="Arial"/>
                <a:sym typeface="Arial"/>
              </a:defRPr>
            </a:lvl3pPr>
            <a:lvl4pPr marL="1371600" marR="0" lvl="3" indent="0" algn="l" rtl="0">
              <a:lnSpc>
                <a:spcPct val="100000"/>
              </a:lnSpc>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4pPr>
            <a:lvl5pPr marL="1828800" marR="0" lvl="4" indent="0" algn="l" rtl="0">
              <a:lnSpc>
                <a:spcPct val="100000"/>
              </a:lnSpc>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5pPr>
            <a:lvl6pPr marL="2286000" marR="0" lvl="5" indent="0" algn="l" rtl="0">
              <a:lnSpc>
                <a:spcPct val="100000"/>
              </a:lnSpc>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6pPr>
            <a:lvl7pPr marL="2743200" marR="0" lvl="6" indent="0" algn="l" rtl="0">
              <a:lnSpc>
                <a:spcPct val="100000"/>
              </a:lnSpc>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7pPr>
            <a:lvl8pPr marL="3200400" marR="0" lvl="7" indent="0" algn="l" rtl="0">
              <a:lnSpc>
                <a:spcPct val="100000"/>
              </a:lnSpc>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8pPr>
            <a:lvl9pPr marL="3657600" marR="0" lvl="8" indent="0" algn="l" rtl="0">
              <a:lnSpc>
                <a:spcPct val="100000"/>
              </a:lnSpc>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dt" idx="10"/>
          </p:nvPr>
        </p:nvSpPr>
        <p:spPr>
          <a:xfrm>
            <a:off x="1644650" y="39968487"/>
            <a:ext cx="7681910"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ftr" idx="11"/>
          </p:nvPr>
        </p:nvSpPr>
        <p:spPr>
          <a:xfrm>
            <a:off x="11247435"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23591837" y="39968487"/>
            <a:ext cx="7681910"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5"/>
        <p:cNvGrpSpPr/>
        <p:nvPr/>
      </p:nvGrpSpPr>
      <p:grpSpPr>
        <a:xfrm>
          <a:off x="0" y="0"/>
          <a:ext cx="0" cy="0"/>
          <a:chOff x="0" y="0"/>
          <a:chExt cx="0" cy="0"/>
        </a:xfrm>
      </p:grpSpPr>
      <p:sp>
        <p:nvSpPr>
          <p:cNvPr id="46" name="Shape 46"/>
          <p:cNvSpPr txBox="1">
            <a:spLocks noGrp="1"/>
          </p:cNvSpPr>
          <p:nvPr>
            <p:ph type="title"/>
          </p:nvPr>
        </p:nvSpPr>
        <p:spPr>
          <a:xfrm>
            <a:off x="1646235" y="1757360"/>
            <a:ext cx="29627511" cy="7315200"/>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9pPr>
          </a:lstStyle>
          <a:p>
            <a:endParaRPr/>
          </a:p>
        </p:txBody>
      </p:sp>
      <p:sp>
        <p:nvSpPr>
          <p:cNvPr id="47" name="Shape 47"/>
          <p:cNvSpPr txBox="1">
            <a:spLocks noGrp="1"/>
          </p:cNvSpPr>
          <p:nvPr>
            <p:ph type="dt" idx="10"/>
          </p:nvPr>
        </p:nvSpPr>
        <p:spPr>
          <a:xfrm>
            <a:off x="1644650" y="39968487"/>
            <a:ext cx="7681910"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48" name="Shape 48"/>
          <p:cNvSpPr txBox="1">
            <a:spLocks noGrp="1"/>
          </p:cNvSpPr>
          <p:nvPr>
            <p:ph type="ftr" idx="11"/>
          </p:nvPr>
        </p:nvSpPr>
        <p:spPr>
          <a:xfrm>
            <a:off x="11247435"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49" name="Shape 49"/>
          <p:cNvSpPr txBox="1">
            <a:spLocks noGrp="1"/>
          </p:cNvSpPr>
          <p:nvPr>
            <p:ph type="sldNum" idx="12"/>
          </p:nvPr>
        </p:nvSpPr>
        <p:spPr>
          <a:xfrm>
            <a:off x="23591837" y="39968487"/>
            <a:ext cx="7681910"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50"/>
        <p:cNvGrpSpPr/>
        <p:nvPr/>
      </p:nvGrpSpPr>
      <p:grpSpPr>
        <a:xfrm>
          <a:off x="0" y="0"/>
          <a:ext cx="0" cy="0"/>
          <a:chOff x="0" y="0"/>
          <a:chExt cx="0" cy="0"/>
        </a:xfrm>
      </p:grpSpPr>
      <p:sp>
        <p:nvSpPr>
          <p:cNvPr id="51" name="Shape 51"/>
          <p:cNvSpPr txBox="1">
            <a:spLocks noGrp="1"/>
          </p:cNvSpPr>
          <p:nvPr>
            <p:ph type="title"/>
          </p:nvPr>
        </p:nvSpPr>
        <p:spPr>
          <a:xfrm>
            <a:off x="1646235" y="1757360"/>
            <a:ext cx="29627511" cy="7315200"/>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9pPr>
          </a:lstStyle>
          <a:p>
            <a:endParaRPr/>
          </a:p>
        </p:txBody>
      </p:sp>
      <p:sp>
        <p:nvSpPr>
          <p:cNvPr id="52" name="Shape 52"/>
          <p:cNvSpPr txBox="1">
            <a:spLocks noGrp="1"/>
          </p:cNvSpPr>
          <p:nvPr>
            <p:ph type="body" idx="1"/>
          </p:nvPr>
        </p:nvSpPr>
        <p:spPr>
          <a:xfrm>
            <a:off x="1645442" y="9825317"/>
            <a:ext cx="14544675" cy="4094629"/>
          </a:xfrm>
          <a:prstGeom prst="rect">
            <a:avLst/>
          </a:prstGeom>
          <a:noFill/>
          <a:ln>
            <a:noFill/>
          </a:ln>
        </p:spPr>
        <p:txBody>
          <a:bodyPr lIns="91425" tIns="91425" rIns="91425" bIns="91425" anchor="b" anchorCtr="0"/>
          <a:lstStyle>
            <a:lvl1pPr marL="0" marR="0" lvl="0" indent="0" algn="l" rtl="0">
              <a:lnSpc>
                <a:spcPct val="100000"/>
              </a:lnSpc>
              <a:spcBef>
                <a:spcPts val="480"/>
              </a:spcBef>
              <a:spcAft>
                <a:spcPts val="0"/>
              </a:spcAft>
              <a:buClr>
                <a:schemeClr val="dk1"/>
              </a:buClr>
              <a:buFont typeface="Arial"/>
              <a:buNone/>
              <a:defRPr sz="2400" b="1" i="0" u="none" strike="noStrike" cap="none">
                <a:solidFill>
                  <a:schemeClr val="dk1"/>
                </a:solidFill>
                <a:latin typeface="Arial"/>
                <a:ea typeface="Arial"/>
                <a:cs typeface="Arial"/>
                <a:sym typeface="Arial"/>
              </a:defRPr>
            </a:lvl1pPr>
            <a:lvl2pPr marL="457200" marR="0" lvl="1" indent="0" algn="l" rtl="0">
              <a:lnSpc>
                <a:spcPct val="100000"/>
              </a:lnSpc>
              <a:spcBef>
                <a:spcPts val="400"/>
              </a:spcBef>
              <a:spcAft>
                <a:spcPts val="0"/>
              </a:spcAft>
              <a:buClr>
                <a:schemeClr val="dk1"/>
              </a:buClr>
              <a:buFont typeface="Arial"/>
              <a:buNone/>
              <a:defRPr sz="2000" b="1" i="0" u="none" strike="noStrike" cap="none">
                <a:solidFill>
                  <a:schemeClr val="dk1"/>
                </a:solidFill>
                <a:latin typeface="Arial"/>
                <a:ea typeface="Arial"/>
                <a:cs typeface="Arial"/>
                <a:sym typeface="Arial"/>
              </a:defRPr>
            </a:lvl2pPr>
            <a:lvl3pPr marL="914400" marR="0" lvl="2" indent="0" algn="l" rtl="0">
              <a:lnSpc>
                <a:spcPct val="100000"/>
              </a:lnSpc>
              <a:spcBef>
                <a:spcPts val="360"/>
              </a:spcBef>
              <a:spcAft>
                <a:spcPts val="0"/>
              </a:spcAft>
              <a:buClr>
                <a:schemeClr val="dk1"/>
              </a:buClr>
              <a:buFont typeface="Arial"/>
              <a:buNone/>
              <a:defRPr sz="1800" b="1" i="0" u="none" strike="noStrike" cap="none">
                <a:solidFill>
                  <a:schemeClr val="dk1"/>
                </a:solidFill>
                <a:latin typeface="Arial"/>
                <a:ea typeface="Arial"/>
                <a:cs typeface="Arial"/>
                <a:sym typeface="Arial"/>
              </a:defRPr>
            </a:lvl3pPr>
            <a:lvl4pPr marL="1371600" marR="0" lvl="3" indent="0" algn="l" rtl="0">
              <a:lnSpc>
                <a:spcPct val="10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4pPr>
            <a:lvl5pPr marL="1828800" marR="0" lvl="4" indent="0" algn="l" rtl="0">
              <a:lnSpc>
                <a:spcPct val="10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5pPr>
            <a:lvl6pPr marL="2286000" marR="0" lvl="5" indent="0" algn="l" rtl="0">
              <a:lnSpc>
                <a:spcPct val="10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6pPr>
            <a:lvl7pPr marL="2743200" marR="0" lvl="6" indent="0" algn="l" rtl="0">
              <a:lnSpc>
                <a:spcPct val="10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7pPr>
            <a:lvl8pPr marL="3200400" marR="0" lvl="7" indent="0" algn="l" rtl="0">
              <a:lnSpc>
                <a:spcPct val="10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8pPr>
            <a:lvl9pPr marL="3657600" marR="0" lvl="8" indent="0" algn="l" rtl="0">
              <a:lnSpc>
                <a:spcPct val="10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9pPr>
          </a:lstStyle>
          <a:p>
            <a:endParaRPr/>
          </a:p>
        </p:txBody>
      </p:sp>
      <p:sp>
        <p:nvSpPr>
          <p:cNvPr id="53" name="Shape 53"/>
          <p:cNvSpPr txBox="1">
            <a:spLocks noGrp="1"/>
          </p:cNvSpPr>
          <p:nvPr>
            <p:ph type="body" idx="2"/>
          </p:nvPr>
        </p:nvSpPr>
        <p:spPr>
          <a:xfrm>
            <a:off x="1645442" y="13919948"/>
            <a:ext cx="14544675" cy="25287194"/>
          </a:xfrm>
          <a:prstGeom prst="rect">
            <a:avLst/>
          </a:prstGeom>
          <a:noFill/>
          <a:ln>
            <a:noFill/>
          </a:ln>
        </p:spPr>
        <p:txBody>
          <a:bodyPr lIns="91425" tIns="91425" rIns="91425" bIns="91425" anchor="t" anchorCtr="0"/>
          <a:lstStyle>
            <a:lvl1pPr marL="1606550" marR="0" lvl="0" indent="-1301750" algn="l" rtl="0">
              <a:lnSpc>
                <a:spcPct val="100000"/>
              </a:lnSpc>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1pPr>
            <a:lvl2pPr marL="3481388" marR="0" lvl="1" indent="-1093787"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2pPr>
            <a:lvl3pPr marL="5356225" marR="0" lvl="2" indent="-847725"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3pPr>
            <a:lvl4pPr marL="7497763" marR="0" lvl="3" indent="-868363"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4pPr>
            <a:lvl5pPr marL="9640888" marR="0" lvl="4" indent="-877888"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5pPr>
            <a:lvl6pPr marL="10098088" marR="0" lvl="5" indent="-877888"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6pPr>
            <a:lvl7pPr marL="10555288" marR="0" lvl="6" indent="-877888"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7pPr>
            <a:lvl8pPr marL="11012488" marR="0" lvl="7" indent="-877888"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8pPr>
            <a:lvl9pPr marL="11469688" marR="0" lvl="8" indent="-877888"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54" name="Shape 54"/>
          <p:cNvSpPr txBox="1">
            <a:spLocks noGrp="1"/>
          </p:cNvSpPr>
          <p:nvPr>
            <p:ph type="body" idx="3"/>
          </p:nvPr>
        </p:nvSpPr>
        <p:spPr>
          <a:xfrm>
            <a:off x="16722328" y="9825317"/>
            <a:ext cx="14550627" cy="4094629"/>
          </a:xfrm>
          <a:prstGeom prst="rect">
            <a:avLst/>
          </a:prstGeom>
          <a:noFill/>
          <a:ln>
            <a:noFill/>
          </a:ln>
        </p:spPr>
        <p:txBody>
          <a:bodyPr lIns="91425" tIns="91425" rIns="91425" bIns="91425" anchor="b" anchorCtr="0"/>
          <a:lstStyle>
            <a:lvl1pPr marL="0" marR="0" lvl="0" indent="0" algn="l" rtl="0">
              <a:lnSpc>
                <a:spcPct val="100000"/>
              </a:lnSpc>
              <a:spcBef>
                <a:spcPts val="480"/>
              </a:spcBef>
              <a:spcAft>
                <a:spcPts val="0"/>
              </a:spcAft>
              <a:buClr>
                <a:schemeClr val="dk1"/>
              </a:buClr>
              <a:buFont typeface="Arial"/>
              <a:buNone/>
              <a:defRPr sz="2400" b="1" i="0" u="none" strike="noStrike" cap="none">
                <a:solidFill>
                  <a:schemeClr val="dk1"/>
                </a:solidFill>
                <a:latin typeface="Arial"/>
                <a:ea typeface="Arial"/>
                <a:cs typeface="Arial"/>
                <a:sym typeface="Arial"/>
              </a:defRPr>
            </a:lvl1pPr>
            <a:lvl2pPr marL="457200" marR="0" lvl="1" indent="0" algn="l" rtl="0">
              <a:lnSpc>
                <a:spcPct val="100000"/>
              </a:lnSpc>
              <a:spcBef>
                <a:spcPts val="400"/>
              </a:spcBef>
              <a:spcAft>
                <a:spcPts val="0"/>
              </a:spcAft>
              <a:buClr>
                <a:schemeClr val="dk1"/>
              </a:buClr>
              <a:buFont typeface="Arial"/>
              <a:buNone/>
              <a:defRPr sz="2000" b="1" i="0" u="none" strike="noStrike" cap="none">
                <a:solidFill>
                  <a:schemeClr val="dk1"/>
                </a:solidFill>
                <a:latin typeface="Arial"/>
                <a:ea typeface="Arial"/>
                <a:cs typeface="Arial"/>
                <a:sym typeface="Arial"/>
              </a:defRPr>
            </a:lvl2pPr>
            <a:lvl3pPr marL="914400" marR="0" lvl="2" indent="0" algn="l" rtl="0">
              <a:lnSpc>
                <a:spcPct val="100000"/>
              </a:lnSpc>
              <a:spcBef>
                <a:spcPts val="360"/>
              </a:spcBef>
              <a:spcAft>
                <a:spcPts val="0"/>
              </a:spcAft>
              <a:buClr>
                <a:schemeClr val="dk1"/>
              </a:buClr>
              <a:buFont typeface="Arial"/>
              <a:buNone/>
              <a:defRPr sz="1800" b="1" i="0" u="none" strike="noStrike" cap="none">
                <a:solidFill>
                  <a:schemeClr val="dk1"/>
                </a:solidFill>
                <a:latin typeface="Arial"/>
                <a:ea typeface="Arial"/>
                <a:cs typeface="Arial"/>
                <a:sym typeface="Arial"/>
              </a:defRPr>
            </a:lvl3pPr>
            <a:lvl4pPr marL="1371600" marR="0" lvl="3" indent="0" algn="l" rtl="0">
              <a:lnSpc>
                <a:spcPct val="10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4pPr>
            <a:lvl5pPr marL="1828800" marR="0" lvl="4" indent="0" algn="l" rtl="0">
              <a:lnSpc>
                <a:spcPct val="10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5pPr>
            <a:lvl6pPr marL="2286000" marR="0" lvl="5" indent="0" algn="l" rtl="0">
              <a:lnSpc>
                <a:spcPct val="10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6pPr>
            <a:lvl7pPr marL="2743200" marR="0" lvl="6" indent="0" algn="l" rtl="0">
              <a:lnSpc>
                <a:spcPct val="10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7pPr>
            <a:lvl8pPr marL="3200400" marR="0" lvl="7" indent="0" algn="l" rtl="0">
              <a:lnSpc>
                <a:spcPct val="10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8pPr>
            <a:lvl9pPr marL="3657600" marR="0" lvl="8" indent="0" algn="l" rtl="0">
              <a:lnSpc>
                <a:spcPct val="10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9pPr>
          </a:lstStyle>
          <a:p>
            <a:endParaRPr/>
          </a:p>
        </p:txBody>
      </p:sp>
      <p:sp>
        <p:nvSpPr>
          <p:cNvPr id="55" name="Shape 55"/>
          <p:cNvSpPr txBox="1">
            <a:spLocks noGrp="1"/>
          </p:cNvSpPr>
          <p:nvPr>
            <p:ph type="body" idx="4"/>
          </p:nvPr>
        </p:nvSpPr>
        <p:spPr>
          <a:xfrm>
            <a:off x="16722328" y="13919948"/>
            <a:ext cx="14550627" cy="25287194"/>
          </a:xfrm>
          <a:prstGeom prst="rect">
            <a:avLst/>
          </a:prstGeom>
          <a:noFill/>
          <a:ln>
            <a:noFill/>
          </a:ln>
        </p:spPr>
        <p:txBody>
          <a:bodyPr lIns="91425" tIns="91425" rIns="91425" bIns="91425" anchor="t" anchorCtr="0"/>
          <a:lstStyle>
            <a:lvl1pPr marL="1606550" marR="0" lvl="0" indent="-1301750" algn="l" rtl="0">
              <a:lnSpc>
                <a:spcPct val="100000"/>
              </a:lnSpc>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1pPr>
            <a:lvl2pPr marL="3481388" marR="0" lvl="1" indent="-1093787"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2pPr>
            <a:lvl3pPr marL="5356225" marR="0" lvl="2" indent="-847725"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3pPr>
            <a:lvl4pPr marL="7497763" marR="0" lvl="3" indent="-868363"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4pPr>
            <a:lvl5pPr marL="9640888" marR="0" lvl="4" indent="-877888"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5pPr>
            <a:lvl6pPr marL="10098088" marR="0" lvl="5" indent="-877888"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6pPr>
            <a:lvl7pPr marL="10555288" marR="0" lvl="6" indent="-877888"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7pPr>
            <a:lvl8pPr marL="11012488" marR="0" lvl="7" indent="-877888"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8pPr>
            <a:lvl9pPr marL="11469688" marR="0" lvl="8" indent="-877888"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56" name="Shape 56"/>
          <p:cNvSpPr txBox="1">
            <a:spLocks noGrp="1"/>
          </p:cNvSpPr>
          <p:nvPr>
            <p:ph type="dt" idx="10"/>
          </p:nvPr>
        </p:nvSpPr>
        <p:spPr>
          <a:xfrm>
            <a:off x="1644650" y="39968487"/>
            <a:ext cx="7681910"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57" name="Shape 57"/>
          <p:cNvSpPr txBox="1">
            <a:spLocks noGrp="1"/>
          </p:cNvSpPr>
          <p:nvPr>
            <p:ph type="ftr" idx="11"/>
          </p:nvPr>
        </p:nvSpPr>
        <p:spPr>
          <a:xfrm>
            <a:off x="11247435"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58" name="Shape 58"/>
          <p:cNvSpPr txBox="1">
            <a:spLocks noGrp="1"/>
          </p:cNvSpPr>
          <p:nvPr>
            <p:ph type="sldNum" idx="12"/>
          </p:nvPr>
        </p:nvSpPr>
        <p:spPr>
          <a:xfrm>
            <a:off x="23591837" y="39968487"/>
            <a:ext cx="7681910"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1646235" y="1757360"/>
            <a:ext cx="29627511" cy="7315200"/>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9pPr>
          </a:lstStyle>
          <a:p>
            <a:endParaRPr/>
          </a:p>
        </p:txBody>
      </p:sp>
      <p:sp>
        <p:nvSpPr>
          <p:cNvPr id="61" name="Shape 61"/>
          <p:cNvSpPr txBox="1">
            <a:spLocks noGrp="1"/>
          </p:cNvSpPr>
          <p:nvPr>
            <p:ph type="body" idx="1"/>
          </p:nvPr>
        </p:nvSpPr>
        <p:spPr>
          <a:xfrm>
            <a:off x="1645443" y="10242177"/>
            <a:ext cx="14756605" cy="28964964"/>
          </a:xfrm>
          <a:prstGeom prst="rect">
            <a:avLst/>
          </a:prstGeom>
          <a:noFill/>
          <a:ln>
            <a:noFill/>
          </a:ln>
        </p:spPr>
        <p:txBody>
          <a:bodyPr lIns="91425" tIns="91425" rIns="91425" bIns="91425" anchor="t" anchorCtr="0"/>
          <a:lstStyle>
            <a:lvl1pPr marL="1606550" marR="0" lvl="0" indent="-1250950" algn="l" rtl="0">
              <a:lnSpc>
                <a:spcPct val="100000"/>
              </a:lnSpc>
              <a:spcBef>
                <a:spcPts val="560"/>
              </a:spcBef>
              <a:spcAft>
                <a:spcPts val="0"/>
              </a:spcAft>
              <a:buClr>
                <a:schemeClr val="dk1"/>
              </a:buClr>
              <a:buSzPct val="100000"/>
              <a:buFont typeface="Arial"/>
              <a:buChar char="•"/>
              <a:defRPr sz="2800" b="0" i="0" u="none" strike="noStrike" cap="none">
                <a:solidFill>
                  <a:schemeClr val="dk1"/>
                </a:solidFill>
                <a:latin typeface="Arial"/>
                <a:ea typeface="Arial"/>
                <a:cs typeface="Arial"/>
                <a:sym typeface="Arial"/>
              </a:defRPr>
            </a:lvl1pPr>
            <a:lvl2pPr marL="3481388" marR="0" lvl="1" indent="-1042987" algn="l" rtl="0">
              <a:lnSpc>
                <a:spcPct val="100000"/>
              </a:lnSpc>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2pPr>
            <a:lvl3pPr marL="5356225" marR="0" lvl="2" indent="-822325"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3pPr>
            <a:lvl4pPr marL="7497763" marR="0" lvl="3" indent="-842963"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4pPr>
            <a:lvl5pPr marL="9640888" marR="0" lvl="4" indent="-852488"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5pPr>
            <a:lvl6pPr marL="10098088" marR="0" lvl="5" indent="-852488"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6pPr>
            <a:lvl7pPr marL="10555288" marR="0" lvl="6" indent="-852488"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7pPr>
            <a:lvl8pPr marL="11012488" marR="0" lvl="7" indent="-852488"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8pPr>
            <a:lvl9pPr marL="11469688" marR="0" lvl="8" indent="-852488"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62" name="Shape 62"/>
          <p:cNvSpPr txBox="1">
            <a:spLocks noGrp="1"/>
          </p:cNvSpPr>
          <p:nvPr>
            <p:ph type="body" idx="2"/>
          </p:nvPr>
        </p:nvSpPr>
        <p:spPr>
          <a:xfrm>
            <a:off x="16516351" y="10242177"/>
            <a:ext cx="14756605" cy="28964964"/>
          </a:xfrm>
          <a:prstGeom prst="rect">
            <a:avLst/>
          </a:prstGeom>
          <a:noFill/>
          <a:ln>
            <a:noFill/>
          </a:ln>
        </p:spPr>
        <p:txBody>
          <a:bodyPr lIns="91425" tIns="91425" rIns="91425" bIns="91425" anchor="t" anchorCtr="0"/>
          <a:lstStyle>
            <a:lvl1pPr marL="1606550" marR="0" lvl="0" indent="-1250950" algn="l" rtl="0">
              <a:lnSpc>
                <a:spcPct val="100000"/>
              </a:lnSpc>
              <a:spcBef>
                <a:spcPts val="560"/>
              </a:spcBef>
              <a:spcAft>
                <a:spcPts val="0"/>
              </a:spcAft>
              <a:buClr>
                <a:schemeClr val="dk1"/>
              </a:buClr>
              <a:buSzPct val="100000"/>
              <a:buFont typeface="Arial"/>
              <a:buChar char="•"/>
              <a:defRPr sz="2800" b="0" i="0" u="none" strike="noStrike" cap="none">
                <a:solidFill>
                  <a:schemeClr val="dk1"/>
                </a:solidFill>
                <a:latin typeface="Arial"/>
                <a:ea typeface="Arial"/>
                <a:cs typeface="Arial"/>
                <a:sym typeface="Arial"/>
              </a:defRPr>
            </a:lvl1pPr>
            <a:lvl2pPr marL="3481388" marR="0" lvl="1" indent="-1042987" algn="l" rtl="0">
              <a:lnSpc>
                <a:spcPct val="100000"/>
              </a:lnSpc>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2pPr>
            <a:lvl3pPr marL="5356225" marR="0" lvl="2" indent="-822325"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3pPr>
            <a:lvl4pPr marL="7497763" marR="0" lvl="3" indent="-842963"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4pPr>
            <a:lvl5pPr marL="9640888" marR="0" lvl="4" indent="-852488"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5pPr>
            <a:lvl6pPr marL="10098088" marR="0" lvl="5" indent="-852488"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6pPr>
            <a:lvl7pPr marL="10555288" marR="0" lvl="6" indent="-852488"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7pPr>
            <a:lvl8pPr marL="11012488" marR="0" lvl="7" indent="-852488"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8pPr>
            <a:lvl9pPr marL="11469688" marR="0" lvl="8" indent="-852488"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63" name="Shape 63"/>
          <p:cNvSpPr txBox="1">
            <a:spLocks noGrp="1"/>
          </p:cNvSpPr>
          <p:nvPr>
            <p:ph type="dt" idx="10"/>
          </p:nvPr>
        </p:nvSpPr>
        <p:spPr>
          <a:xfrm>
            <a:off x="1644650" y="39968487"/>
            <a:ext cx="7681910"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64" name="Shape 64"/>
          <p:cNvSpPr txBox="1">
            <a:spLocks noGrp="1"/>
          </p:cNvSpPr>
          <p:nvPr>
            <p:ph type="ftr" idx="11"/>
          </p:nvPr>
        </p:nvSpPr>
        <p:spPr>
          <a:xfrm>
            <a:off x="11247435"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65" name="Shape 65"/>
          <p:cNvSpPr txBox="1">
            <a:spLocks noGrp="1"/>
          </p:cNvSpPr>
          <p:nvPr>
            <p:ph type="sldNum" idx="12"/>
          </p:nvPr>
        </p:nvSpPr>
        <p:spPr>
          <a:xfrm>
            <a:off x="23591837" y="39968487"/>
            <a:ext cx="7681910"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6"/>
        <p:cNvGrpSpPr/>
        <p:nvPr/>
      </p:nvGrpSpPr>
      <p:grpSpPr>
        <a:xfrm>
          <a:off x="0" y="0"/>
          <a:ext cx="0" cy="0"/>
          <a:chOff x="0" y="0"/>
          <a:chExt cx="0" cy="0"/>
        </a:xfrm>
      </p:grpSpPr>
      <p:sp>
        <p:nvSpPr>
          <p:cNvPr id="67" name="Shape 67"/>
          <p:cNvSpPr txBox="1">
            <a:spLocks noGrp="1"/>
          </p:cNvSpPr>
          <p:nvPr>
            <p:ph type="title"/>
          </p:nvPr>
        </p:nvSpPr>
        <p:spPr>
          <a:xfrm>
            <a:off x="2600325" y="28205209"/>
            <a:ext cx="27980878" cy="8715934"/>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2"/>
              </a:buClr>
              <a:buFont typeface="Arial"/>
              <a:buNone/>
              <a:defRPr sz="4000" b="1"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9pPr>
          </a:lstStyle>
          <a:p>
            <a:endParaRPr/>
          </a:p>
        </p:txBody>
      </p:sp>
      <p:sp>
        <p:nvSpPr>
          <p:cNvPr id="68" name="Shape 68"/>
          <p:cNvSpPr txBox="1">
            <a:spLocks noGrp="1"/>
          </p:cNvSpPr>
          <p:nvPr>
            <p:ph type="body" idx="1"/>
          </p:nvPr>
        </p:nvSpPr>
        <p:spPr>
          <a:xfrm>
            <a:off x="2600325" y="18604006"/>
            <a:ext cx="27980878" cy="9601200"/>
          </a:xfrm>
          <a:prstGeom prst="rect">
            <a:avLst/>
          </a:prstGeom>
          <a:noFill/>
          <a:ln>
            <a:noFill/>
          </a:ln>
        </p:spPr>
        <p:txBody>
          <a:bodyPr lIns="91425" tIns="91425" rIns="91425" bIns="91425" anchor="b" anchorCtr="0"/>
          <a:lstStyle>
            <a:lvl1pPr marL="0" marR="0" lvl="0" indent="0" algn="l" rtl="0">
              <a:lnSpc>
                <a:spcPct val="100000"/>
              </a:lnSpc>
              <a:spcBef>
                <a:spcPts val="400"/>
              </a:spcBef>
              <a:spcAft>
                <a:spcPts val="0"/>
              </a:spcAft>
              <a:buClr>
                <a:schemeClr val="dk1"/>
              </a:buClr>
              <a:buFont typeface="Arial"/>
              <a:buNone/>
              <a:defRPr sz="2000" b="0" i="0" u="none" strike="noStrike" cap="none">
                <a:solidFill>
                  <a:schemeClr val="dk1"/>
                </a:solidFill>
                <a:latin typeface="Arial"/>
                <a:ea typeface="Arial"/>
                <a:cs typeface="Arial"/>
                <a:sym typeface="Arial"/>
              </a:defRPr>
            </a:lvl1pPr>
            <a:lvl2pPr marL="457200" marR="0" lvl="1" indent="0" algn="l" rtl="0">
              <a:lnSpc>
                <a:spcPct val="100000"/>
              </a:lnSpc>
              <a:spcBef>
                <a:spcPts val="360"/>
              </a:spcBef>
              <a:spcAft>
                <a:spcPts val="0"/>
              </a:spcAft>
              <a:buClr>
                <a:schemeClr val="dk1"/>
              </a:buClr>
              <a:buFont typeface="Arial"/>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320"/>
              </a:spcBef>
              <a:spcAft>
                <a:spcPts val="0"/>
              </a:spcAft>
              <a:buClr>
                <a:schemeClr val="dk1"/>
              </a:buClr>
              <a:buFont typeface="Arial"/>
              <a:buNone/>
              <a:defRPr sz="1600" b="0" i="0" u="none" strike="noStrike" cap="none">
                <a:solidFill>
                  <a:schemeClr val="dk1"/>
                </a:solidFill>
                <a:latin typeface="Arial"/>
                <a:ea typeface="Arial"/>
                <a:cs typeface="Arial"/>
                <a:sym typeface="Arial"/>
              </a:defRPr>
            </a:lvl3pPr>
            <a:lvl4pPr marL="1371600" marR="0" lvl="3" indent="0" algn="l" rtl="0">
              <a:lnSpc>
                <a:spcPct val="100000"/>
              </a:lnSpc>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4pPr>
            <a:lvl5pPr marL="1828800" marR="0" lvl="4" indent="0" algn="l" rtl="0">
              <a:lnSpc>
                <a:spcPct val="100000"/>
              </a:lnSpc>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5pPr>
            <a:lvl6pPr marL="2286000" marR="0" lvl="5" indent="0" algn="l" rtl="0">
              <a:lnSpc>
                <a:spcPct val="100000"/>
              </a:lnSpc>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6pPr>
            <a:lvl7pPr marL="2743200" marR="0" lvl="6" indent="0" algn="l" rtl="0">
              <a:lnSpc>
                <a:spcPct val="100000"/>
              </a:lnSpc>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7pPr>
            <a:lvl8pPr marL="3200400" marR="0" lvl="7" indent="0" algn="l" rtl="0">
              <a:lnSpc>
                <a:spcPct val="100000"/>
              </a:lnSpc>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8pPr>
            <a:lvl9pPr marL="3657600" marR="0" lvl="8" indent="0" algn="l" rtl="0">
              <a:lnSpc>
                <a:spcPct val="100000"/>
              </a:lnSpc>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9pPr>
          </a:lstStyle>
          <a:p>
            <a:endParaRPr/>
          </a:p>
        </p:txBody>
      </p:sp>
      <p:sp>
        <p:nvSpPr>
          <p:cNvPr id="69" name="Shape 69"/>
          <p:cNvSpPr txBox="1">
            <a:spLocks noGrp="1"/>
          </p:cNvSpPr>
          <p:nvPr>
            <p:ph type="dt" idx="10"/>
          </p:nvPr>
        </p:nvSpPr>
        <p:spPr>
          <a:xfrm>
            <a:off x="1644650" y="39968487"/>
            <a:ext cx="7681910"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70" name="Shape 70"/>
          <p:cNvSpPr txBox="1">
            <a:spLocks noGrp="1"/>
          </p:cNvSpPr>
          <p:nvPr>
            <p:ph type="ftr" idx="11"/>
          </p:nvPr>
        </p:nvSpPr>
        <p:spPr>
          <a:xfrm>
            <a:off x="11247435"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71" name="Shape 71"/>
          <p:cNvSpPr txBox="1">
            <a:spLocks noGrp="1"/>
          </p:cNvSpPr>
          <p:nvPr>
            <p:ph type="sldNum" idx="12"/>
          </p:nvPr>
        </p:nvSpPr>
        <p:spPr>
          <a:xfrm>
            <a:off x="23591837" y="39968487"/>
            <a:ext cx="7681910"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1646235" y="1757360"/>
            <a:ext cx="29627511" cy="7315200"/>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9pPr>
          </a:lstStyle>
          <a:p>
            <a:endParaRPr/>
          </a:p>
        </p:txBody>
      </p:sp>
      <p:sp>
        <p:nvSpPr>
          <p:cNvPr id="11" name="Shape 11"/>
          <p:cNvSpPr txBox="1">
            <a:spLocks noGrp="1"/>
          </p:cNvSpPr>
          <p:nvPr>
            <p:ph type="body" idx="1"/>
          </p:nvPr>
        </p:nvSpPr>
        <p:spPr>
          <a:xfrm>
            <a:off x="1646235" y="10242550"/>
            <a:ext cx="29627511" cy="28963937"/>
          </a:xfrm>
          <a:prstGeom prst="rect">
            <a:avLst/>
          </a:prstGeom>
          <a:noFill/>
          <a:ln>
            <a:noFill/>
          </a:ln>
        </p:spPr>
        <p:txBody>
          <a:bodyPr lIns="91425" tIns="91425" rIns="91425" bIns="91425" anchor="t" anchorCtr="0"/>
          <a:lstStyle>
            <a:lvl1pPr marL="1606550" marR="0" lvl="0" indent="298450" algn="l" rtl="0">
              <a:lnSpc>
                <a:spcPct val="100000"/>
              </a:lnSpc>
              <a:spcBef>
                <a:spcPts val="3000"/>
              </a:spcBef>
              <a:spcAft>
                <a:spcPts val="0"/>
              </a:spcAft>
              <a:buClr>
                <a:schemeClr val="dk1"/>
              </a:buClr>
              <a:buSzPct val="100000"/>
              <a:buFont typeface="Arial"/>
              <a:buChar char="•"/>
              <a:defRPr sz="15000" b="0" i="0" u="none" strike="noStrike" cap="none">
                <a:solidFill>
                  <a:schemeClr val="dk1"/>
                </a:solidFill>
                <a:latin typeface="Arial"/>
                <a:ea typeface="Arial"/>
                <a:cs typeface="Arial"/>
                <a:sym typeface="Arial"/>
              </a:defRPr>
            </a:lvl1pPr>
            <a:lvl2pPr marL="3481388" marR="0" lvl="1" indent="309562" algn="l" rtl="0">
              <a:lnSpc>
                <a:spcPct val="100000"/>
              </a:lnSpc>
              <a:spcBef>
                <a:spcPts val="2620"/>
              </a:spcBef>
              <a:spcAft>
                <a:spcPts val="0"/>
              </a:spcAft>
              <a:buClr>
                <a:schemeClr val="dk1"/>
              </a:buClr>
              <a:buSzPct val="100000"/>
              <a:buFont typeface="Arial"/>
              <a:buChar char="–"/>
              <a:defRPr sz="13100" b="0" i="0" u="none" strike="noStrike" cap="none">
                <a:solidFill>
                  <a:schemeClr val="dk1"/>
                </a:solidFill>
                <a:latin typeface="Arial"/>
                <a:ea typeface="Arial"/>
                <a:cs typeface="Arial"/>
                <a:sym typeface="Arial"/>
              </a:defRPr>
            </a:lvl2pPr>
            <a:lvl3pPr marL="5356225" marR="0" lvl="2" indent="346075" algn="l" rtl="0">
              <a:lnSpc>
                <a:spcPct val="100000"/>
              </a:lnSpc>
              <a:spcBef>
                <a:spcPts val="2240"/>
              </a:spcBef>
              <a:spcAft>
                <a:spcPts val="0"/>
              </a:spcAft>
              <a:buClr>
                <a:schemeClr val="dk1"/>
              </a:buClr>
              <a:buSzPct val="100000"/>
              <a:buFont typeface="Arial"/>
              <a:buChar char="•"/>
              <a:defRPr sz="11200" b="0" i="0" u="none" strike="noStrike" cap="none">
                <a:solidFill>
                  <a:schemeClr val="dk1"/>
                </a:solidFill>
                <a:latin typeface="Arial"/>
                <a:ea typeface="Arial"/>
                <a:cs typeface="Arial"/>
                <a:sym typeface="Arial"/>
              </a:defRPr>
            </a:lvl3pPr>
            <a:lvl4pPr marL="7497763" marR="0" lvl="3" indent="122236"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4pPr>
            <a:lvl5pPr marL="9640888" marR="0" lvl="4"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5pPr>
            <a:lvl6pPr marL="10098088" marR="0" lvl="5"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6pPr>
            <a:lvl7pPr marL="10555288" marR="0" lvl="6"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7pPr>
            <a:lvl8pPr marL="11012488" marR="0" lvl="7"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8pPr>
            <a:lvl9pPr marL="11469688" marR="0" lvl="8"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9pPr>
          </a:lstStyle>
          <a:p>
            <a:endParaRPr/>
          </a:p>
        </p:txBody>
      </p:sp>
      <p:sp>
        <p:nvSpPr>
          <p:cNvPr id="12" name="Shape 12"/>
          <p:cNvSpPr txBox="1">
            <a:spLocks noGrp="1"/>
          </p:cNvSpPr>
          <p:nvPr>
            <p:ph type="dt" idx="10"/>
          </p:nvPr>
        </p:nvSpPr>
        <p:spPr>
          <a:xfrm>
            <a:off x="1644650" y="39968487"/>
            <a:ext cx="7681910"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ftr" idx="11"/>
          </p:nvPr>
        </p:nvSpPr>
        <p:spPr>
          <a:xfrm>
            <a:off x="11247435"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23591837" y="39968487"/>
            <a:ext cx="7681910"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jpeg"/><Relationship Id="rId18" Type="http://schemas.openxmlformats.org/officeDocument/2006/relationships/image" Target="../media/image16.png"/><Relationship Id="rId26" Type="http://schemas.openxmlformats.org/officeDocument/2006/relationships/image" Target="../media/image24.png"/><Relationship Id="rId3" Type="http://schemas.openxmlformats.org/officeDocument/2006/relationships/image" Target="../media/image1.jpg"/><Relationship Id="rId21" Type="http://schemas.openxmlformats.org/officeDocument/2006/relationships/image" Target="../media/image19.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5" Type="http://schemas.openxmlformats.org/officeDocument/2006/relationships/image" Target="../media/image23.png"/><Relationship Id="rId2" Type="http://schemas.openxmlformats.org/officeDocument/2006/relationships/notesSlide" Target="../notesSlides/notesSlide1.xml"/><Relationship Id="rId16" Type="http://schemas.openxmlformats.org/officeDocument/2006/relationships/image" Target="../media/image14.png"/><Relationship Id="rId20" Type="http://schemas.openxmlformats.org/officeDocument/2006/relationships/image" Target="../media/image18.png"/><Relationship Id="rId29" Type="http://schemas.openxmlformats.org/officeDocument/2006/relationships/image" Target="../media/image27.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24" Type="http://schemas.openxmlformats.org/officeDocument/2006/relationships/image" Target="../media/image22.png"/><Relationship Id="rId32" Type="http://schemas.openxmlformats.org/officeDocument/2006/relationships/image" Target="../media/image30.png"/><Relationship Id="rId5" Type="http://schemas.openxmlformats.org/officeDocument/2006/relationships/image" Target="../media/image3.png"/><Relationship Id="rId15" Type="http://schemas.openxmlformats.org/officeDocument/2006/relationships/image" Target="../media/image13.png"/><Relationship Id="rId23" Type="http://schemas.openxmlformats.org/officeDocument/2006/relationships/image" Target="../media/image21.png"/><Relationship Id="rId28" Type="http://schemas.openxmlformats.org/officeDocument/2006/relationships/image" Target="../media/image26.png"/><Relationship Id="rId10" Type="http://schemas.openxmlformats.org/officeDocument/2006/relationships/image" Target="../media/image8.png"/><Relationship Id="rId19" Type="http://schemas.openxmlformats.org/officeDocument/2006/relationships/image" Target="../media/image17.png"/><Relationship Id="rId31" Type="http://schemas.openxmlformats.org/officeDocument/2006/relationships/image" Target="../media/image29.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 Id="rId22" Type="http://schemas.openxmlformats.org/officeDocument/2006/relationships/image" Target="../media/image20.png"/><Relationship Id="rId27" Type="http://schemas.openxmlformats.org/officeDocument/2006/relationships/image" Target="../media/image25.png"/><Relationship Id="rId30" Type="http://schemas.openxmlformats.org/officeDocument/2006/relationships/image" Target="../media/image2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3" name="Rectangle 2"/>
          <p:cNvSpPr/>
          <p:nvPr/>
        </p:nvSpPr>
        <p:spPr>
          <a:xfrm rot="5400000">
            <a:off x="-5474677" y="5482614"/>
            <a:ext cx="43891200" cy="32941846"/>
          </a:xfrm>
          <a:prstGeom prst="rect">
            <a:avLst/>
          </a:prstGeom>
          <a:blipFill dpi="0" rotWithShape="1">
            <a:blip r:embed="rId3">
              <a:alphaModFix amt="71000"/>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Shape 91"/>
          <p:cNvSpPr txBox="1"/>
          <p:nvPr/>
        </p:nvSpPr>
        <p:spPr>
          <a:xfrm>
            <a:off x="-732415" y="42511675"/>
            <a:ext cx="34671000" cy="1110661"/>
          </a:xfrm>
          <a:prstGeom prst="rect">
            <a:avLst/>
          </a:prstGeom>
          <a:noFill/>
          <a:ln>
            <a:noFill/>
          </a:ln>
        </p:spPr>
        <p:txBody>
          <a:bodyPr lIns="98650" tIns="49325" rIns="98650" bIns="49325" anchor="t" anchorCtr="0">
            <a:noAutofit/>
          </a:bodyPr>
          <a:lstStyle/>
          <a:p>
            <a:pPr marL="493712" marR="0" lvl="0" indent="-493712" algn="ctr" rtl="0">
              <a:lnSpc>
                <a:spcPct val="100000"/>
              </a:lnSpc>
              <a:spcBef>
                <a:spcPts val="0"/>
              </a:spcBef>
              <a:spcAft>
                <a:spcPts val="0"/>
              </a:spcAft>
              <a:buClr>
                <a:schemeClr val="dk1"/>
              </a:buClr>
              <a:buSzPct val="25000"/>
              <a:buFont typeface="Arial"/>
              <a:buNone/>
            </a:pPr>
            <a:r>
              <a:rPr lang="en-US" sz="3000" b="0" i="0" u="none" strike="noStrike" cap="none" dirty="0">
                <a:solidFill>
                  <a:schemeClr val="dk1"/>
                </a:solidFill>
                <a:latin typeface="Arial"/>
                <a:ea typeface="Arial"/>
                <a:cs typeface="Arial"/>
                <a:sym typeface="Arial"/>
              </a:rPr>
              <a:t>                                                                             </a:t>
            </a:r>
          </a:p>
          <a:p>
            <a:pPr marL="493712" indent="-493712" algn="ctr">
              <a:buClr>
                <a:schemeClr val="dk1"/>
              </a:buClr>
              <a:buSzPct val="25000"/>
            </a:pPr>
            <a:r>
              <a:rPr lang="en-US" sz="3200" i="0" u="none" strike="noStrike" cap="none" dirty="0">
                <a:ln w="1905">
                  <a:noFill/>
                </a:ln>
                <a:solidFill>
                  <a:schemeClr val="bg1"/>
                </a:solidFill>
                <a:latin typeface="Arial"/>
                <a:ea typeface="Arial"/>
                <a:cs typeface="Arial"/>
                <a:sym typeface="Arial"/>
              </a:rPr>
              <a:t>The material presented in this poster is based upon the work supported by </a:t>
            </a:r>
            <a:r>
              <a:rPr lang="en-US" sz="3200" b="1" dirty="0">
                <a:solidFill>
                  <a:schemeClr val="bg1"/>
                </a:solidFill>
              </a:rPr>
              <a:t>Pedro Carrillo, </a:t>
            </a:r>
            <a:r>
              <a:rPr lang="en-US" sz="3200" b="1" dirty="0" err="1">
                <a:solidFill>
                  <a:schemeClr val="bg1"/>
                </a:solidFill>
              </a:rPr>
              <a:t>Jofran</a:t>
            </a:r>
            <a:r>
              <a:rPr lang="en-US" sz="3200" b="1" dirty="0">
                <a:solidFill>
                  <a:schemeClr val="bg1"/>
                </a:solidFill>
              </a:rPr>
              <a:t> Duran, Rolando Ramos</a:t>
            </a:r>
            <a:r>
              <a:rPr lang="en-US" sz="3200" b="1" i="0" u="none" strike="noStrike" cap="none" dirty="0">
                <a:ln w="1905">
                  <a:noFill/>
                </a:ln>
                <a:solidFill>
                  <a:schemeClr val="bg1"/>
                </a:solidFill>
                <a:sym typeface="Arial"/>
              </a:rPr>
              <a:t>. </a:t>
            </a:r>
            <a:r>
              <a:rPr lang="en-US" sz="3200" i="0" u="none" strike="noStrike" cap="none" dirty="0">
                <a:ln w="1905">
                  <a:noFill/>
                </a:ln>
                <a:solidFill>
                  <a:schemeClr val="bg1"/>
                </a:solidFill>
                <a:latin typeface="Arial"/>
                <a:ea typeface="Arial"/>
                <a:cs typeface="Arial"/>
                <a:sym typeface="Arial"/>
              </a:rPr>
              <a:t>I am thankful to the help that I received from my group. </a:t>
            </a:r>
          </a:p>
        </p:txBody>
      </p:sp>
      <p:sp>
        <p:nvSpPr>
          <p:cNvPr id="6" name="Rounded Rectangle 5"/>
          <p:cNvSpPr/>
          <p:nvPr/>
        </p:nvSpPr>
        <p:spPr>
          <a:xfrm>
            <a:off x="1531392" y="6476996"/>
            <a:ext cx="9311113" cy="10363201"/>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lvl="0">
              <a:buClr>
                <a:srgbClr val="336699"/>
              </a:buClr>
              <a:buSzPct val="100000"/>
            </a:pPr>
            <a:r>
              <a:rPr lang="en-US" sz="4100" dirty="0"/>
              <a:t>   Technology is advancing at an exponential rate in all aspects of our lives, including sport. The drive for success in Soccer has led coaches and players on the hunt for the best possible path towards efficiently and effectively improving performance.</a:t>
            </a:r>
          </a:p>
          <a:p>
            <a:pPr lvl="0">
              <a:buClr>
                <a:srgbClr val="336699"/>
              </a:buClr>
              <a:buSzPct val="100000"/>
            </a:pPr>
            <a:r>
              <a:rPr lang="en-US" sz="900" b="1" dirty="0"/>
              <a:t>,</a:t>
            </a:r>
          </a:p>
          <a:p>
            <a:pPr lvl="0">
              <a:buClr>
                <a:srgbClr val="336699"/>
              </a:buClr>
              <a:buSzPct val="100000"/>
            </a:pPr>
            <a:r>
              <a:rPr lang="en-US" sz="900" b="1" dirty="0"/>
              <a:t>.</a:t>
            </a:r>
            <a:endParaRPr lang="en-US" sz="4000" b="1" dirty="0"/>
          </a:p>
          <a:p>
            <a:pPr lvl="0">
              <a:buClr>
                <a:srgbClr val="336699"/>
              </a:buClr>
              <a:buSzPct val="100000"/>
            </a:pPr>
            <a:r>
              <a:rPr lang="en-US" sz="4500" b="1" dirty="0" err="1">
                <a:solidFill>
                  <a:srgbClr val="336600"/>
                </a:solidFill>
              </a:rPr>
              <a:t>SkillCourt</a:t>
            </a:r>
            <a:r>
              <a:rPr lang="en-US" sz="4100" b="1" dirty="0"/>
              <a:t> </a:t>
            </a:r>
            <a:r>
              <a:rPr lang="en-US" sz="4100" dirty="0"/>
              <a:t>is an advanced training tool specialized at not only emulating the most customizable of game-like environments, but also provides a powerful platform for storing, tracking, and analyzing a players performance and progress. </a:t>
            </a: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22496" y="5355875"/>
            <a:ext cx="10099401" cy="10332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02070" y="5355875"/>
            <a:ext cx="9471658" cy="10332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9" name="Rounded Rectangle 38"/>
          <p:cNvSpPr/>
          <p:nvPr/>
        </p:nvSpPr>
        <p:spPr>
          <a:xfrm>
            <a:off x="11786709" y="6476997"/>
            <a:ext cx="9311113" cy="10363201"/>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lvl="0">
              <a:buClr>
                <a:srgbClr val="336699"/>
              </a:buClr>
              <a:buSzPct val="75000"/>
            </a:pPr>
            <a:endParaRPr lang="en-US" sz="3800" b="1" dirty="0">
              <a:solidFill>
                <a:schemeClr val="tx1"/>
              </a:solidFill>
              <a:ea typeface="Arial"/>
              <a:cs typeface="Arial"/>
            </a:endParaRPr>
          </a:p>
          <a:p>
            <a:pPr lvl="0" algn="ctr">
              <a:buClr>
                <a:srgbClr val="336699"/>
              </a:buClr>
              <a:buSzPct val="75000"/>
            </a:pPr>
            <a:r>
              <a:rPr lang="en-US" sz="4300" b="1" dirty="0">
                <a:solidFill>
                  <a:schemeClr val="tx1"/>
                </a:solidFill>
                <a:ea typeface="Arial"/>
                <a:cs typeface="Arial"/>
              </a:rPr>
              <a:t>Newly developed Android </a:t>
            </a:r>
            <a:r>
              <a:rPr lang="en-US" sz="4300" b="1" u="sng" dirty="0">
                <a:solidFill>
                  <a:schemeClr val="tx1"/>
                </a:solidFill>
                <a:ea typeface="Arial"/>
                <a:cs typeface="Arial"/>
              </a:rPr>
              <a:t>application fully equipped with:</a:t>
            </a:r>
            <a:endParaRPr lang="en-US" sz="4300" dirty="0">
              <a:solidFill>
                <a:schemeClr val="tx1"/>
              </a:solidFill>
            </a:endParaRPr>
          </a:p>
          <a:p>
            <a:pPr marL="571500" lvl="0" indent="-571500">
              <a:buClr>
                <a:srgbClr val="336699"/>
              </a:buClr>
              <a:buSzPct val="75000"/>
              <a:buFont typeface="Arial" panose="020B0604020202020204" pitchFamily="34" charset="0"/>
              <a:buChar char="•"/>
            </a:pPr>
            <a:r>
              <a:rPr lang="en-US" sz="3800" dirty="0">
                <a:solidFill>
                  <a:schemeClr val="tx1"/>
                </a:solidFill>
              </a:rPr>
              <a:t>Wireless control of the LED encasing lights of the rebounding boards and obtaining feedback from attached buttons</a:t>
            </a:r>
          </a:p>
          <a:p>
            <a:pPr marL="571500" lvl="0" indent="-571500">
              <a:buClr>
                <a:srgbClr val="336699"/>
              </a:buClr>
              <a:buSzPct val="75000"/>
              <a:buFont typeface="Arial" panose="020B0604020202020204" pitchFamily="34" charset="0"/>
              <a:buChar char="•"/>
            </a:pPr>
            <a:r>
              <a:rPr lang="en-US" sz="3800" dirty="0">
                <a:solidFill>
                  <a:schemeClr val="tx1"/>
                </a:solidFill>
              </a:rPr>
              <a:t>Customizable game modes feature</a:t>
            </a:r>
          </a:p>
          <a:p>
            <a:pPr marL="571500" lvl="0" indent="-571500">
              <a:buClr>
                <a:srgbClr val="336699"/>
              </a:buClr>
              <a:buSzPct val="75000"/>
              <a:buFont typeface="Arial" panose="020B0604020202020204" pitchFamily="34" charset="0"/>
              <a:buChar char="•"/>
            </a:pPr>
            <a:r>
              <a:rPr lang="en-US" sz="3800" dirty="0">
                <a:solidFill>
                  <a:schemeClr val="tx1"/>
                </a:solidFill>
              </a:rPr>
              <a:t>Optional Coach/Team control</a:t>
            </a:r>
          </a:p>
          <a:p>
            <a:pPr marL="571500" lvl="0" indent="-571500">
              <a:buClr>
                <a:srgbClr val="336699"/>
              </a:buClr>
              <a:buSzPct val="75000"/>
              <a:buFont typeface="Arial" panose="020B0604020202020204" pitchFamily="34" charset="0"/>
              <a:buChar char="•"/>
            </a:pPr>
            <a:r>
              <a:rPr lang="en-US" sz="3800" dirty="0">
                <a:solidFill>
                  <a:schemeClr val="tx1"/>
                </a:solidFill>
              </a:rPr>
              <a:t>Statistical historical analysis</a:t>
            </a:r>
          </a:p>
          <a:p>
            <a:pPr marL="571500" lvl="0" indent="-571500">
              <a:buClr>
                <a:srgbClr val="336699"/>
              </a:buClr>
              <a:buSzPct val="75000"/>
              <a:buFont typeface="Arial" panose="020B0604020202020204" pitchFamily="34" charset="0"/>
              <a:buChar char="•"/>
            </a:pPr>
            <a:endParaRPr lang="en-US" sz="4000" dirty="0">
              <a:solidFill>
                <a:schemeClr val="tx1"/>
              </a:solidFill>
            </a:endParaRPr>
          </a:p>
          <a:p>
            <a:pPr algn="ctr">
              <a:buClr>
                <a:srgbClr val="336699"/>
              </a:buClr>
              <a:buSzPct val="75000"/>
            </a:pPr>
            <a:r>
              <a:rPr lang="en-US" sz="4300" b="1" u="sng" dirty="0">
                <a:solidFill>
                  <a:srgbClr val="336600"/>
                </a:solidFill>
              </a:rPr>
              <a:t>Contributions</a:t>
            </a:r>
          </a:p>
          <a:p>
            <a:pPr marL="571500" indent="-571500">
              <a:buClr>
                <a:srgbClr val="336699"/>
              </a:buClr>
              <a:buSzPct val="75000"/>
              <a:buFont typeface="Wingdings" panose="05000000000000000000" pitchFamily="2" charset="2"/>
              <a:buChar char="ü"/>
            </a:pPr>
            <a:r>
              <a:rPr lang="en-US" sz="4000" dirty="0">
                <a:solidFill>
                  <a:schemeClr val="tx1"/>
                </a:solidFill>
              </a:rPr>
              <a:t>Menu Option for statistics viewing</a:t>
            </a:r>
          </a:p>
          <a:p>
            <a:pPr marL="571500" indent="-571500">
              <a:buClr>
                <a:srgbClr val="336699"/>
              </a:buClr>
              <a:buSzPct val="75000"/>
              <a:buFont typeface="Wingdings" panose="05000000000000000000" pitchFamily="2" charset="2"/>
              <a:buChar char="ü"/>
            </a:pPr>
            <a:r>
              <a:rPr lang="en-US" sz="4000" dirty="0">
                <a:solidFill>
                  <a:schemeClr val="tx1"/>
                </a:solidFill>
              </a:rPr>
              <a:t>Communication with database</a:t>
            </a:r>
          </a:p>
          <a:p>
            <a:pPr marL="571500" indent="-571500">
              <a:buClr>
                <a:srgbClr val="336699"/>
              </a:buClr>
              <a:buSzPct val="75000"/>
              <a:buFont typeface="Wingdings" panose="05000000000000000000" pitchFamily="2" charset="2"/>
              <a:buChar char="ü"/>
            </a:pPr>
            <a:r>
              <a:rPr lang="en-US" sz="4000" dirty="0" err="1">
                <a:solidFill>
                  <a:schemeClr val="tx1"/>
                </a:solidFill>
              </a:rPr>
              <a:t>Swipeable</a:t>
            </a:r>
            <a:r>
              <a:rPr lang="en-US" sz="4000" dirty="0">
                <a:solidFill>
                  <a:schemeClr val="tx1"/>
                </a:solidFill>
              </a:rPr>
              <a:t> View of </a:t>
            </a:r>
            <a:r>
              <a:rPr lang="en-US" sz="4000" dirty="0" err="1">
                <a:solidFill>
                  <a:schemeClr val="tx1"/>
                </a:solidFill>
              </a:rPr>
              <a:t>graphicals</a:t>
            </a:r>
            <a:r>
              <a:rPr lang="en-US" sz="4000" dirty="0">
                <a:solidFill>
                  <a:schemeClr val="tx1"/>
                </a:solidFill>
              </a:rPr>
              <a:t> of:</a:t>
            </a:r>
          </a:p>
          <a:p>
            <a:pPr lvl="2">
              <a:buClr>
                <a:srgbClr val="336699"/>
              </a:buClr>
              <a:buSzPct val="75000"/>
            </a:pPr>
            <a:r>
              <a:rPr lang="en-US" sz="4000" dirty="0">
                <a:solidFill>
                  <a:schemeClr val="tx1"/>
                </a:solidFill>
              </a:rPr>
              <a:t>		-Overall counts (icons)</a:t>
            </a:r>
          </a:p>
          <a:p>
            <a:pPr>
              <a:buClr>
                <a:srgbClr val="336699"/>
              </a:buClr>
              <a:buSzPct val="75000"/>
            </a:pPr>
            <a:r>
              <a:rPr lang="en-US" sz="4000" dirty="0">
                <a:solidFill>
                  <a:schemeClr val="tx1"/>
                </a:solidFill>
              </a:rPr>
              <a:t>		-Accuracy (line)</a:t>
            </a:r>
          </a:p>
          <a:p>
            <a:pPr>
              <a:buClr>
                <a:srgbClr val="336699"/>
              </a:buClr>
              <a:buSzPct val="75000"/>
            </a:pPr>
            <a:r>
              <a:rPr lang="en-US" sz="4000" dirty="0">
                <a:solidFill>
                  <a:schemeClr val="tx1"/>
                </a:solidFill>
              </a:rPr>
              <a:t>		-Hits comparison (bar)</a:t>
            </a:r>
          </a:p>
          <a:p>
            <a:pPr lvl="0">
              <a:buClr>
                <a:srgbClr val="336699"/>
              </a:buClr>
              <a:buSzPct val="75000"/>
            </a:pPr>
            <a:endParaRPr lang="en-US" sz="4400" dirty="0">
              <a:solidFill>
                <a:schemeClr val="tx1"/>
              </a:solidFill>
              <a:ea typeface="Arial"/>
              <a:cs typeface="Arial"/>
            </a:endParaRPr>
          </a:p>
        </p:txBody>
      </p:sp>
      <p:sp>
        <p:nvSpPr>
          <p:cNvPr id="40" name="Rounded Rectangle 39"/>
          <p:cNvSpPr/>
          <p:nvPr/>
        </p:nvSpPr>
        <p:spPr>
          <a:xfrm>
            <a:off x="21821984" y="6476997"/>
            <a:ext cx="9311113" cy="10363201"/>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lvl="0" algn="ctr">
              <a:buClr>
                <a:srgbClr val="336699"/>
              </a:buClr>
              <a:buSzPct val="100000"/>
            </a:pPr>
            <a:r>
              <a:rPr lang="en-US" sz="4500" b="1" i="1" dirty="0"/>
              <a:t>..for my contributions:</a:t>
            </a:r>
            <a:endParaRPr lang="en-US" sz="800" b="1" i="1" dirty="0"/>
          </a:p>
          <a:p>
            <a:pPr lvl="0" algn="ctr">
              <a:buClr>
                <a:srgbClr val="336699"/>
              </a:buClr>
              <a:buSzPct val="100000"/>
            </a:pPr>
            <a:r>
              <a:rPr lang="en-US" sz="800" b="1" i="1" dirty="0"/>
              <a:t>.</a:t>
            </a:r>
            <a:endParaRPr lang="en-US" sz="4500" b="1" i="1" dirty="0"/>
          </a:p>
          <a:p>
            <a:pPr marL="571500" lvl="0" indent="-571500">
              <a:buClr>
                <a:srgbClr val="336699"/>
              </a:buClr>
              <a:buSzPct val="100000"/>
              <a:buFont typeface="Arial" panose="020B0604020202020204" pitchFamily="34" charset="0"/>
              <a:buChar char="•"/>
            </a:pPr>
            <a:r>
              <a:rPr lang="en-US" sz="3800" dirty="0"/>
              <a:t>Players should be able to view</a:t>
            </a:r>
            <a:br>
              <a:rPr lang="en-US" sz="3800" dirty="0"/>
            </a:br>
            <a:r>
              <a:rPr lang="en-US" sz="3800" dirty="0"/>
              <a:t>Statistics page via button on menu</a:t>
            </a:r>
          </a:p>
          <a:p>
            <a:pPr marL="571500" lvl="0" indent="-571500">
              <a:buClr>
                <a:srgbClr val="336699"/>
              </a:buClr>
              <a:buSzPct val="100000"/>
              <a:buFont typeface="Arial" panose="020B0604020202020204" pitchFamily="34" charset="0"/>
              <a:buChar char="•"/>
            </a:pPr>
            <a:endParaRPr lang="en-US" sz="3800" dirty="0"/>
          </a:p>
          <a:p>
            <a:pPr marL="571500" lvl="0" indent="-571500">
              <a:buClr>
                <a:srgbClr val="336699"/>
              </a:buClr>
              <a:buSzPct val="100000"/>
              <a:buFont typeface="Arial" panose="020B0604020202020204" pitchFamily="34" charset="0"/>
              <a:buChar char="•"/>
            </a:pPr>
            <a:r>
              <a:rPr lang="en-US" sz="3800" dirty="0"/>
              <a:t>Coaches should be able to view</a:t>
            </a:r>
            <a:br>
              <a:rPr lang="en-US" sz="3800" dirty="0"/>
            </a:br>
            <a:r>
              <a:rPr lang="en-US" sz="3800" dirty="0"/>
              <a:t>Statistics page of players by </a:t>
            </a:r>
            <a:r>
              <a:rPr lang="en-US" sz="3800" dirty="0" err="1"/>
              <a:t>userID</a:t>
            </a:r>
            <a:endParaRPr lang="en-US" sz="3800" dirty="0"/>
          </a:p>
          <a:p>
            <a:pPr marL="571500" lvl="0" indent="-571500">
              <a:buClr>
                <a:srgbClr val="336699"/>
              </a:buClr>
              <a:buSzPct val="100000"/>
              <a:buFont typeface="Arial" panose="020B0604020202020204" pitchFamily="34" charset="0"/>
              <a:buChar char="•"/>
            </a:pPr>
            <a:endParaRPr lang="en-US" sz="3800" dirty="0"/>
          </a:p>
          <a:p>
            <a:pPr marL="571500" lvl="0" indent="-571500">
              <a:buClr>
                <a:srgbClr val="336699"/>
              </a:buClr>
              <a:buSzPct val="100000"/>
              <a:buFont typeface="Arial" panose="020B0604020202020204" pitchFamily="34" charset="0"/>
              <a:buChar char="•"/>
            </a:pPr>
            <a:r>
              <a:rPr lang="en-US" sz="3800" dirty="0"/>
              <a:t>Graphs should display “No Data” if</a:t>
            </a:r>
            <a:br>
              <a:rPr lang="en-US" sz="3800" dirty="0"/>
            </a:br>
            <a:r>
              <a:rPr lang="en-US" sz="3800" dirty="0"/>
              <a:t>the player has no results saved</a:t>
            </a:r>
          </a:p>
          <a:p>
            <a:pPr marL="571500" lvl="0" indent="-571500">
              <a:buClr>
                <a:srgbClr val="336699"/>
              </a:buClr>
              <a:buSzPct val="100000"/>
              <a:buFont typeface="Arial" panose="020B0604020202020204" pitchFamily="34" charset="0"/>
              <a:buChar char="•"/>
            </a:pPr>
            <a:endParaRPr lang="en-US" sz="3800" dirty="0"/>
          </a:p>
          <a:p>
            <a:pPr marL="571500" lvl="0" indent="-571500">
              <a:buClr>
                <a:srgbClr val="336699"/>
              </a:buClr>
              <a:buSzPct val="100000"/>
              <a:buFont typeface="Arial" panose="020B0604020202020204" pitchFamily="34" charset="0"/>
              <a:buChar char="•"/>
            </a:pPr>
            <a:r>
              <a:rPr lang="en-US" sz="3800" dirty="0" err="1"/>
              <a:t>Swipable</a:t>
            </a:r>
            <a:r>
              <a:rPr lang="en-US" sz="3800" dirty="0"/>
              <a:t> views of each graphical:</a:t>
            </a:r>
          </a:p>
          <a:p>
            <a:pPr marL="571500" lvl="3" indent="-571500">
              <a:buClr>
                <a:srgbClr val="336699"/>
              </a:buClr>
              <a:buSzPct val="100000"/>
              <a:buFont typeface="Wingdings" panose="05000000000000000000" pitchFamily="2" charset="2"/>
              <a:buChar char="v"/>
            </a:pPr>
            <a:r>
              <a:rPr lang="en-US" sz="3800" dirty="0"/>
              <a:t>Icons </a:t>
            </a:r>
            <a:r>
              <a:rPr lang="en-US" sz="3800"/>
              <a:t>representing overall </a:t>
            </a:r>
            <a:r>
              <a:rPr lang="en-US" sz="3800" dirty="0"/>
              <a:t>counts for games played</a:t>
            </a:r>
          </a:p>
          <a:p>
            <a:pPr marL="571500" lvl="1" indent="-571500">
              <a:buClr>
                <a:srgbClr val="336699"/>
              </a:buClr>
              <a:buSzPct val="100000"/>
              <a:buFont typeface="Wingdings" panose="05000000000000000000" pitchFamily="2" charset="2"/>
              <a:buChar char="v"/>
            </a:pPr>
            <a:r>
              <a:rPr lang="en-US" sz="3800" dirty="0"/>
              <a:t>Line Graph based on real time dates &amp; scores per game played</a:t>
            </a:r>
          </a:p>
          <a:p>
            <a:pPr marL="571500" lvl="1" indent="-571500">
              <a:buClr>
                <a:srgbClr val="336699"/>
              </a:buClr>
              <a:buSzPct val="100000"/>
              <a:buFont typeface="Wingdings" panose="05000000000000000000" pitchFamily="2" charset="2"/>
              <a:buChar char="v"/>
            </a:pPr>
            <a:r>
              <a:rPr lang="en-US" sz="3800" dirty="0"/>
              <a:t>Bar Graph based on real time dates and red vs. green hits </a:t>
            </a:r>
          </a:p>
        </p:txBody>
      </p:sp>
      <p:pic>
        <p:nvPicPr>
          <p:cNvPr id="103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343594" y="5379674"/>
            <a:ext cx="8515586" cy="10332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3" name="Rounded Rectangle 42"/>
          <p:cNvSpPr/>
          <p:nvPr/>
        </p:nvSpPr>
        <p:spPr>
          <a:xfrm>
            <a:off x="1516642" y="18738060"/>
            <a:ext cx="9311113" cy="10363201"/>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lvl="0">
              <a:buClr>
                <a:srgbClr val="336699"/>
              </a:buClr>
              <a:buSzPct val="100000"/>
            </a:pPr>
            <a:r>
              <a:rPr lang="en-US" dirty="0"/>
              <a:t>. </a:t>
            </a:r>
          </a:p>
        </p:txBody>
      </p:sp>
      <p:sp>
        <p:nvSpPr>
          <p:cNvPr id="44" name="Rounded Rectangle 43"/>
          <p:cNvSpPr/>
          <p:nvPr/>
        </p:nvSpPr>
        <p:spPr>
          <a:xfrm>
            <a:off x="11786710" y="18738060"/>
            <a:ext cx="9311113" cy="10363201"/>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lvl="0">
              <a:buClr>
                <a:srgbClr val="336699"/>
              </a:buClr>
              <a:buSzPct val="100000"/>
            </a:pPr>
            <a:r>
              <a:rPr lang="en-US" dirty="0"/>
              <a:t>. </a:t>
            </a:r>
          </a:p>
        </p:txBody>
      </p:sp>
      <p:sp>
        <p:nvSpPr>
          <p:cNvPr id="45" name="Rounded Rectangle 44"/>
          <p:cNvSpPr/>
          <p:nvPr/>
        </p:nvSpPr>
        <p:spPr>
          <a:xfrm>
            <a:off x="21821985" y="18652995"/>
            <a:ext cx="9311113" cy="10363201"/>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buClr>
                <a:srgbClr val="336699"/>
              </a:buClr>
              <a:buSzPct val="75000"/>
            </a:pPr>
            <a:r>
              <a:rPr lang="en-US" sz="4000" b="1" dirty="0">
                <a:solidFill>
                  <a:srgbClr val="336600"/>
                </a:solidFill>
              </a:rPr>
              <a:t>Software Components:</a:t>
            </a:r>
          </a:p>
          <a:p>
            <a:pPr lvl="2">
              <a:buClr>
                <a:srgbClr val="336699"/>
              </a:buClr>
              <a:buSzPct val="25000"/>
            </a:pPr>
            <a:r>
              <a:rPr lang="en-US" sz="4000" dirty="0"/>
              <a:t>   Android IDE (i.e. </a:t>
            </a:r>
            <a:r>
              <a:rPr lang="en-US" sz="4000"/>
              <a:t>Android </a:t>
            </a:r>
            <a:r>
              <a:rPr lang="en-US" sz="4000" dirty="0"/>
              <a:t>Studio)</a:t>
            </a:r>
          </a:p>
          <a:p>
            <a:pPr lvl="2">
              <a:buClr>
                <a:srgbClr val="336699"/>
              </a:buClr>
              <a:buSzPct val="25000"/>
            </a:pPr>
            <a:r>
              <a:rPr lang="en-US" sz="4000" dirty="0"/>
              <a:t>   </a:t>
            </a:r>
            <a:r>
              <a:rPr lang="en-US" sz="4000" dirty="0" err="1"/>
              <a:t>FireBase</a:t>
            </a:r>
            <a:r>
              <a:rPr lang="en-US" sz="4000" dirty="0"/>
              <a:t> (cloud-based repository)</a:t>
            </a:r>
          </a:p>
          <a:p>
            <a:pPr lvl="2">
              <a:buClr>
                <a:srgbClr val="336699"/>
              </a:buClr>
              <a:buSzPct val="25000"/>
            </a:pPr>
            <a:r>
              <a:rPr lang="en-US" sz="4000" dirty="0"/>
              <a:t>   Arduino IDE </a:t>
            </a:r>
          </a:p>
          <a:p>
            <a:pPr lvl="2">
              <a:buClr>
                <a:srgbClr val="336699"/>
              </a:buClr>
              <a:buSzPct val="25000"/>
            </a:pPr>
            <a:r>
              <a:rPr lang="en-US" sz="4000" dirty="0"/>
              <a:t>       Wireless connectivity</a:t>
            </a:r>
          </a:p>
          <a:p>
            <a:pPr lvl="1">
              <a:buClr>
                <a:srgbClr val="336699"/>
              </a:buClr>
              <a:buSzPct val="25000"/>
            </a:pPr>
            <a:endParaRPr lang="en-US" sz="4000" dirty="0">
              <a:solidFill>
                <a:srgbClr val="336600"/>
              </a:solidFill>
            </a:endParaRPr>
          </a:p>
          <a:p>
            <a:pPr lvl="1">
              <a:buClr>
                <a:srgbClr val="336699"/>
              </a:buClr>
              <a:buSzPct val="25000"/>
            </a:pPr>
            <a:r>
              <a:rPr lang="en-US" sz="4000" b="1" dirty="0">
                <a:solidFill>
                  <a:srgbClr val="336600"/>
                </a:solidFill>
              </a:rPr>
              <a:t>Hardware Components:</a:t>
            </a:r>
          </a:p>
          <a:p>
            <a:pPr lvl="1">
              <a:buClr>
                <a:srgbClr val="336699"/>
              </a:buClr>
              <a:buSzPct val="25000"/>
            </a:pPr>
            <a:r>
              <a:rPr lang="en-US" sz="4000" dirty="0"/>
              <a:t>   Android Device</a:t>
            </a:r>
          </a:p>
          <a:p>
            <a:pPr lvl="1">
              <a:buClr>
                <a:srgbClr val="336699"/>
              </a:buClr>
              <a:buSzPct val="25000"/>
            </a:pPr>
            <a:r>
              <a:rPr lang="en-US" sz="4000" dirty="0"/>
              <a:t>   Arduino</a:t>
            </a:r>
          </a:p>
          <a:p>
            <a:pPr lvl="1">
              <a:buClr>
                <a:srgbClr val="336699"/>
              </a:buClr>
              <a:buSzPct val="25000"/>
            </a:pPr>
            <a:r>
              <a:rPr lang="en-US" sz="4000" dirty="0"/>
              <a:t>   Sensor/button(s)</a:t>
            </a:r>
          </a:p>
          <a:p>
            <a:pPr lvl="1">
              <a:buClr>
                <a:srgbClr val="336699"/>
              </a:buClr>
              <a:buSzPct val="25000"/>
            </a:pPr>
            <a:r>
              <a:rPr lang="en-US" sz="4000" dirty="0"/>
              <a:t>   Rebounding Pad(s)</a:t>
            </a:r>
          </a:p>
          <a:p>
            <a:pPr lvl="1">
              <a:buClr>
                <a:srgbClr val="336699"/>
              </a:buClr>
              <a:buSzPct val="25000"/>
            </a:pPr>
            <a:r>
              <a:rPr lang="en-US" sz="4000" dirty="0"/>
              <a:t>   LED(s)</a:t>
            </a:r>
          </a:p>
        </p:txBody>
      </p:sp>
      <p:sp>
        <p:nvSpPr>
          <p:cNvPr id="46" name="Rounded Rectangle 45"/>
          <p:cNvSpPr/>
          <p:nvPr/>
        </p:nvSpPr>
        <p:spPr>
          <a:xfrm>
            <a:off x="1516642" y="30830568"/>
            <a:ext cx="9311113" cy="10363201"/>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r>
              <a:rPr lang="en-US" dirty="0"/>
              <a:t> </a:t>
            </a:r>
          </a:p>
          <a:p>
            <a:pPr algn="ctr"/>
            <a:r>
              <a:rPr lang="en-US" sz="4000" b="1" u="sng" dirty="0">
                <a:solidFill>
                  <a:srgbClr val="336600"/>
                </a:solidFill>
              </a:rPr>
              <a:t>Test Case 1 </a:t>
            </a:r>
            <a:endParaRPr lang="en-US" sz="4000" dirty="0">
              <a:solidFill>
                <a:srgbClr val="336600"/>
              </a:solidFill>
            </a:endParaRPr>
          </a:p>
          <a:p>
            <a:r>
              <a:rPr lang="en-US" sz="3200" dirty="0"/>
              <a:t>○   </a:t>
            </a:r>
            <a:r>
              <a:rPr lang="en-US" sz="3200" i="1" u="sng" dirty="0">
                <a:solidFill>
                  <a:srgbClr val="C00000"/>
                </a:solidFill>
              </a:rPr>
              <a:t>Purpose</a:t>
            </a:r>
            <a:r>
              <a:rPr lang="en-US" sz="3200" i="1" dirty="0">
                <a:solidFill>
                  <a:srgbClr val="C00000"/>
                </a:solidFill>
              </a:rPr>
              <a:t>:</a:t>
            </a:r>
            <a:r>
              <a:rPr lang="en-US" sz="3200" dirty="0">
                <a:solidFill>
                  <a:srgbClr val="C00000"/>
                </a:solidFill>
              </a:rPr>
              <a:t>  </a:t>
            </a:r>
            <a:r>
              <a:rPr lang="en-US" sz="3500" dirty="0"/>
              <a:t>Test accuracy of database</a:t>
            </a:r>
            <a:br>
              <a:rPr lang="en-US" sz="3500" dirty="0"/>
            </a:br>
            <a:r>
              <a:rPr lang="en-US" sz="3500" dirty="0"/>
              <a:t>retrieval for a player that saved results</a:t>
            </a:r>
          </a:p>
          <a:p>
            <a:r>
              <a:rPr lang="en-US" sz="3200" dirty="0"/>
              <a:t>○   </a:t>
            </a:r>
            <a:r>
              <a:rPr lang="en-US" sz="3200" i="1" u="sng" dirty="0">
                <a:solidFill>
                  <a:srgbClr val="C00000"/>
                </a:solidFill>
              </a:rPr>
              <a:t>Precondition</a:t>
            </a:r>
            <a:r>
              <a:rPr lang="en-US" sz="3200" i="1" dirty="0">
                <a:solidFill>
                  <a:srgbClr val="C00000"/>
                </a:solidFill>
              </a:rPr>
              <a:t>:   </a:t>
            </a:r>
            <a:r>
              <a:rPr lang="en-US" sz="3500" dirty="0"/>
              <a:t>User plays new game and saves results. Then rechecks “Stats” </a:t>
            </a:r>
          </a:p>
          <a:p>
            <a:r>
              <a:rPr lang="en-US" sz="3200" dirty="0"/>
              <a:t>○   </a:t>
            </a:r>
            <a:r>
              <a:rPr lang="en-US" sz="3200" i="1" u="sng" dirty="0">
                <a:solidFill>
                  <a:srgbClr val="C00000"/>
                </a:solidFill>
              </a:rPr>
              <a:t>Expected Result</a:t>
            </a:r>
            <a:r>
              <a:rPr lang="en-US" sz="3200" i="1" dirty="0">
                <a:solidFill>
                  <a:srgbClr val="C00000"/>
                </a:solidFill>
              </a:rPr>
              <a:t>: </a:t>
            </a:r>
            <a:r>
              <a:rPr lang="en-US" sz="3500" dirty="0"/>
              <a:t>The graphs are all created with new score intact</a:t>
            </a:r>
          </a:p>
          <a:p>
            <a:r>
              <a:rPr lang="en-US" sz="3200" dirty="0"/>
              <a:t>○   </a:t>
            </a:r>
            <a:r>
              <a:rPr lang="en-US" sz="3200" i="1" u="sng" dirty="0">
                <a:solidFill>
                  <a:srgbClr val="C00000"/>
                </a:solidFill>
              </a:rPr>
              <a:t>Actual Result</a:t>
            </a:r>
            <a:r>
              <a:rPr lang="en-US" sz="3200" i="1" dirty="0">
                <a:solidFill>
                  <a:srgbClr val="FF0000"/>
                </a:solidFill>
              </a:rPr>
              <a:t>: </a:t>
            </a:r>
            <a:r>
              <a:rPr lang="en-US" sz="3500" dirty="0"/>
              <a:t>Same as expected.</a:t>
            </a:r>
            <a:br>
              <a:rPr lang="en-US" sz="3500" dirty="0"/>
            </a:br>
            <a:r>
              <a:rPr lang="en-US" sz="3500" dirty="0"/>
              <a:t>     </a:t>
            </a:r>
            <a:r>
              <a:rPr lang="en-US" sz="3200" i="1" u="sng" dirty="0">
                <a:solidFill>
                  <a:srgbClr val="C00000"/>
                </a:solidFill>
              </a:rPr>
              <a:t>Status</a:t>
            </a:r>
            <a:r>
              <a:rPr lang="en-US" sz="3200" i="1" dirty="0">
                <a:solidFill>
                  <a:srgbClr val="FF0000"/>
                </a:solidFill>
              </a:rPr>
              <a:t>: </a:t>
            </a:r>
            <a:r>
              <a:rPr lang="en-US" sz="3500" b="1" dirty="0">
                <a:solidFill>
                  <a:srgbClr val="0000FF"/>
                </a:solidFill>
              </a:rPr>
              <a:t>PASS</a:t>
            </a:r>
            <a:endParaRPr lang="en-US" sz="800" b="1" dirty="0">
              <a:solidFill>
                <a:srgbClr val="0000FF"/>
              </a:solidFill>
            </a:endParaRPr>
          </a:p>
          <a:p>
            <a:r>
              <a:rPr lang="en-US" sz="800" b="1" dirty="0">
                <a:solidFill>
                  <a:schemeClr val="bg1"/>
                </a:solidFill>
              </a:rPr>
              <a:t>a</a:t>
            </a:r>
            <a:endParaRPr lang="en-US" sz="3200" dirty="0">
              <a:solidFill>
                <a:schemeClr val="bg1"/>
              </a:solidFill>
            </a:endParaRPr>
          </a:p>
          <a:p>
            <a:pPr algn="ctr"/>
            <a:r>
              <a:rPr lang="en-US" sz="4000" b="1" u="sng" dirty="0">
                <a:solidFill>
                  <a:srgbClr val="336600"/>
                </a:solidFill>
              </a:rPr>
              <a:t>Test Case 2 </a:t>
            </a:r>
            <a:endParaRPr lang="en-US" sz="4000" dirty="0">
              <a:solidFill>
                <a:srgbClr val="336600"/>
              </a:solidFill>
            </a:endParaRPr>
          </a:p>
          <a:p>
            <a:r>
              <a:rPr lang="en-US" sz="3200" dirty="0"/>
              <a:t>○   </a:t>
            </a:r>
            <a:r>
              <a:rPr lang="en-US" sz="3200" i="1" u="sng" dirty="0">
                <a:solidFill>
                  <a:srgbClr val="C00000"/>
                </a:solidFill>
              </a:rPr>
              <a:t>Purpose</a:t>
            </a:r>
            <a:r>
              <a:rPr lang="en-US" sz="3200" i="1" dirty="0">
                <a:solidFill>
                  <a:srgbClr val="FF0000"/>
                </a:solidFill>
              </a:rPr>
              <a:t>: </a:t>
            </a:r>
            <a:r>
              <a:rPr lang="en-US" sz="3500" dirty="0"/>
              <a:t>Test functionality of page if player has not saved game results</a:t>
            </a:r>
          </a:p>
          <a:p>
            <a:r>
              <a:rPr lang="en-US" sz="3200" dirty="0"/>
              <a:t>○   </a:t>
            </a:r>
            <a:r>
              <a:rPr lang="en-US" sz="3200" i="1" u="sng" dirty="0">
                <a:solidFill>
                  <a:srgbClr val="C00000"/>
                </a:solidFill>
              </a:rPr>
              <a:t>Precondition</a:t>
            </a:r>
            <a:r>
              <a:rPr lang="en-US" sz="3200" i="1" dirty="0">
                <a:solidFill>
                  <a:srgbClr val="FF0000"/>
                </a:solidFill>
              </a:rPr>
              <a:t>:  </a:t>
            </a:r>
            <a:r>
              <a:rPr lang="en-US" sz="3500" dirty="0"/>
              <a:t>Player that has not saved</a:t>
            </a:r>
            <a:br>
              <a:rPr lang="en-US" sz="3500" dirty="0"/>
            </a:br>
            <a:r>
              <a:rPr lang="en-US" sz="3500" dirty="0"/>
              <a:t>any game data clicks  “Stats” button </a:t>
            </a:r>
          </a:p>
          <a:p>
            <a:r>
              <a:rPr lang="en-US" sz="3200" dirty="0"/>
              <a:t>○   </a:t>
            </a:r>
            <a:r>
              <a:rPr lang="en-US" sz="3200" i="1" u="sng" dirty="0">
                <a:solidFill>
                  <a:srgbClr val="C00000"/>
                </a:solidFill>
              </a:rPr>
              <a:t>Expected Result</a:t>
            </a:r>
            <a:r>
              <a:rPr lang="en-US" sz="3200" i="1" dirty="0">
                <a:solidFill>
                  <a:srgbClr val="FF0000"/>
                </a:solidFill>
              </a:rPr>
              <a:t>: </a:t>
            </a:r>
            <a:r>
              <a:rPr lang="en-US" sz="3500" dirty="0"/>
              <a:t>The graphs are created but with no lines/bars/counts. </a:t>
            </a:r>
          </a:p>
          <a:p>
            <a:r>
              <a:rPr lang="en-US" sz="3200" dirty="0"/>
              <a:t>○   </a:t>
            </a:r>
            <a:r>
              <a:rPr lang="en-US" sz="3200" i="1" u="sng" dirty="0">
                <a:solidFill>
                  <a:srgbClr val="C00000"/>
                </a:solidFill>
              </a:rPr>
              <a:t>Actual Result</a:t>
            </a:r>
            <a:r>
              <a:rPr lang="en-US" sz="3200" i="1" dirty="0">
                <a:solidFill>
                  <a:srgbClr val="C00000"/>
                </a:solidFill>
              </a:rPr>
              <a:t>: </a:t>
            </a:r>
            <a:r>
              <a:rPr lang="en-US" sz="3500" dirty="0"/>
              <a:t>Same as expected.</a:t>
            </a:r>
            <a:br>
              <a:rPr lang="en-US" sz="3500" dirty="0"/>
            </a:br>
            <a:r>
              <a:rPr lang="en-US" sz="3500" dirty="0"/>
              <a:t>     </a:t>
            </a:r>
            <a:r>
              <a:rPr lang="en-US" sz="3200" i="1" u="sng" dirty="0">
                <a:solidFill>
                  <a:srgbClr val="C00000"/>
                </a:solidFill>
              </a:rPr>
              <a:t>Status</a:t>
            </a:r>
            <a:r>
              <a:rPr lang="en-US" sz="3200" i="1" dirty="0">
                <a:solidFill>
                  <a:srgbClr val="FF0000"/>
                </a:solidFill>
              </a:rPr>
              <a:t>: </a:t>
            </a:r>
            <a:r>
              <a:rPr lang="en-US" sz="3500" b="1" dirty="0">
                <a:solidFill>
                  <a:srgbClr val="0000FF"/>
                </a:solidFill>
              </a:rPr>
              <a:t>PASS</a:t>
            </a:r>
          </a:p>
        </p:txBody>
      </p:sp>
      <p:sp>
        <p:nvSpPr>
          <p:cNvPr id="47" name="Rounded Rectangle 46"/>
          <p:cNvSpPr/>
          <p:nvPr/>
        </p:nvSpPr>
        <p:spPr>
          <a:xfrm>
            <a:off x="11834244" y="30992385"/>
            <a:ext cx="9311113" cy="10363201"/>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lvl="0">
              <a:buClr>
                <a:srgbClr val="336699"/>
              </a:buClr>
              <a:buSzPct val="100000"/>
            </a:pPr>
            <a:endParaRPr lang="en-US" dirty="0"/>
          </a:p>
        </p:txBody>
      </p:sp>
      <p:sp>
        <p:nvSpPr>
          <p:cNvPr id="49" name="Rounded Rectangle 48"/>
          <p:cNvSpPr/>
          <p:nvPr/>
        </p:nvSpPr>
        <p:spPr>
          <a:xfrm>
            <a:off x="21945831" y="30762955"/>
            <a:ext cx="9311113" cy="10498425"/>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lvl="0">
              <a:buClr>
                <a:srgbClr val="336699"/>
              </a:buClr>
              <a:buSzPct val="100000"/>
            </a:pPr>
            <a:r>
              <a:rPr lang="en-US" sz="4400" dirty="0"/>
              <a:t>     </a:t>
            </a:r>
            <a:r>
              <a:rPr lang="en-US" sz="4300" dirty="0"/>
              <a:t>Technology’s integration into athletics is being embraced in many forms and </a:t>
            </a:r>
            <a:r>
              <a:rPr lang="en-US" sz="4300" dirty="0">
                <a:solidFill>
                  <a:srgbClr val="336600"/>
                </a:solidFill>
              </a:rPr>
              <a:t>SkillCourt </a:t>
            </a:r>
            <a:r>
              <a:rPr lang="en-US" sz="4300" dirty="0"/>
              <a:t>is no expectation. This robustly capable, yet easy-to-use App, will serve as the perfect companion for a hard- working player and the most effective of weapons for a well-rounded coach. </a:t>
            </a:r>
          </a:p>
          <a:p>
            <a:pPr lvl="0">
              <a:buClr>
                <a:srgbClr val="336699"/>
              </a:buClr>
              <a:buSzPct val="100000"/>
            </a:pPr>
            <a:endParaRPr lang="en-US" sz="800" dirty="0"/>
          </a:p>
          <a:p>
            <a:pPr lvl="0">
              <a:buClr>
                <a:srgbClr val="336699"/>
              </a:buClr>
              <a:buSzPct val="100000"/>
            </a:pPr>
            <a:r>
              <a:rPr lang="en-US" sz="800" dirty="0"/>
              <a:t>,</a:t>
            </a:r>
            <a:endParaRPr lang="en-US" sz="4300" dirty="0"/>
          </a:p>
          <a:p>
            <a:pPr lvl="0">
              <a:buClr>
                <a:srgbClr val="336699"/>
              </a:buClr>
              <a:buSzPct val="100000"/>
            </a:pPr>
            <a:r>
              <a:rPr lang="en-US" sz="4300" dirty="0">
                <a:solidFill>
                  <a:srgbClr val="336600"/>
                </a:solidFill>
              </a:rPr>
              <a:t>   SkillCourt</a:t>
            </a:r>
            <a:r>
              <a:rPr lang="en-US" sz="4300" dirty="0"/>
              <a:t> paves the way for a new era in the development of </a:t>
            </a:r>
            <a:r>
              <a:rPr lang="en-US" sz="4300" dirty="0" err="1"/>
              <a:t>futbol</a:t>
            </a:r>
            <a:r>
              <a:rPr lang="en-US" sz="4300" dirty="0"/>
              <a:t> players of all skill levels and will undoubtedly open up a world of untapped resources from</a:t>
            </a:r>
            <a:br>
              <a:rPr lang="en-US" sz="4300" dirty="0"/>
            </a:br>
            <a:r>
              <a:rPr lang="en-US" sz="4300" dirty="0"/>
              <a:t>  a coaching aspect, as well!</a:t>
            </a:r>
            <a:endParaRPr lang="en-US" sz="4400" dirty="0"/>
          </a:p>
        </p:txBody>
      </p:sp>
      <p:pic>
        <p:nvPicPr>
          <p:cNvPr id="1036" name="Picture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41962" y="29617512"/>
            <a:ext cx="7660467" cy="10332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7" name="Picture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347449" y="29617512"/>
            <a:ext cx="8189631" cy="10332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9" name="Picture 1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73513" y="42131974"/>
            <a:ext cx="8644960" cy="7457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AutoShape 4" descr="https://files.slack.com/files-pri/T27TFMWF7-F368SHWH5/newmenu.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6" descr="https://files.slack.com/files-pri/T27TFMWF7-F368SHWH5/newmenu.p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8" descr="https://files.slack.com/files-pri/T27TFMWF7-F368SHWH5/newmenu.png"/>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 name="Picture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44750" y="19594464"/>
            <a:ext cx="2883709" cy="51799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1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815553" y="20999096"/>
            <a:ext cx="2836928" cy="51799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 name="Picture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798803" y="23241000"/>
            <a:ext cx="2836929" cy="51892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1" name="Rounded Rectangle 40"/>
          <p:cNvSpPr/>
          <p:nvPr/>
        </p:nvSpPr>
        <p:spPr>
          <a:xfrm>
            <a:off x="7786423" y="572451"/>
            <a:ext cx="17368999" cy="2107740"/>
          </a:xfrm>
          <a:prstGeom prst="roundRect">
            <a:avLst/>
          </a:prstGeom>
          <a:blipFill dpi="0" rotWithShape="1">
            <a:blip r:embed="rId13">
              <a:alphaModFix amt="0"/>
            </a:blip>
            <a:srcRect/>
            <a:tile tx="0" ty="0" sx="100000" sy="100000" flip="none" algn="tl"/>
          </a:blipFill>
          <a:ln>
            <a:noFill/>
          </a:ln>
        </p:spPr>
        <p:style>
          <a:lnRef idx="2">
            <a:schemeClr val="accent4"/>
          </a:lnRef>
          <a:fillRef idx="1">
            <a:schemeClr val="lt1"/>
          </a:fillRef>
          <a:effectRef idx="0">
            <a:schemeClr val="accent4"/>
          </a:effectRef>
          <a:fontRef idx="minor">
            <a:schemeClr val="dk1"/>
          </a:fontRef>
        </p:style>
        <p:txBody>
          <a:bodyPr rtlCol="0" anchor="ctr"/>
          <a:lstStyle/>
          <a:p>
            <a:pPr lvl="0" algn="ctr">
              <a:buClr>
                <a:srgbClr val="336699"/>
              </a:buClr>
              <a:buSzPct val="100000"/>
            </a:pPr>
            <a:r>
              <a:rPr lang="en-US" sz="29000" b="1" dirty="0">
                <a:solidFill>
                  <a:schemeClr val="bg1"/>
                </a:solidFill>
                <a:effectLst>
                  <a:outerShdw blurRad="38100" dist="38100" dir="2700000" algn="tl">
                    <a:srgbClr val="000000">
                      <a:alpha val="43137"/>
                    </a:srgbClr>
                  </a:outerShdw>
                </a:effectLst>
                <a:latin typeface="Britannic Bold" panose="020B0903060703020204" pitchFamily="34" charset="0"/>
              </a:rPr>
              <a:t>SkillCourt</a:t>
            </a:r>
          </a:p>
        </p:txBody>
      </p:sp>
      <p:pic>
        <p:nvPicPr>
          <p:cNvPr id="1028" name="Picture 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8138821" y="22092875"/>
            <a:ext cx="2869383" cy="34408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7410601" y="25835616"/>
            <a:ext cx="2868789" cy="20081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7" name="Picture 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5768816" y="18825778"/>
            <a:ext cx="4081872" cy="13200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1" name="Picture 7"/>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1933638" y="22579895"/>
            <a:ext cx="1322210" cy="13222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2" name="Picture 8"/>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4693724" y="27136588"/>
            <a:ext cx="1657350" cy="18678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8" name="Picture 9"/>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2185037" y="17535336"/>
            <a:ext cx="8358437" cy="10332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4" name="Picture 1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2454436" y="17535336"/>
            <a:ext cx="8046209" cy="10332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9" name="Picture 11"/>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3352086" y="29617512"/>
            <a:ext cx="6498602" cy="10332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 name="Picture 2"/>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2102070" y="19485783"/>
            <a:ext cx="8775462" cy="89444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AutoShape 2" descr="Displaying FIU_VIP.png"/>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4" name="Picture 13"/>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765176" y="737890"/>
            <a:ext cx="6747266" cy="13588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40" name="Picture 16"/>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26017208" y="160338"/>
            <a:ext cx="5655574" cy="17767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42" name="Picture 18"/>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26419447" y="2625931"/>
            <a:ext cx="4959954" cy="22562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 name="Picture 12"/>
          <p:cNvPicPr>
            <a:picLocks noChangeAspect="1"/>
          </p:cNvPicPr>
          <p:nvPr/>
        </p:nvPicPr>
        <p:blipFill>
          <a:blip r:embed="rId26"/>
          <a:stretch>
            <a:fillRect/>
          </a:stretch>
        </p:blipFill>
        <p:spPr>
          <a:xfrm>
            <a:off x="9427126" y="3294550"/>
            <a:ext cx="14821546" cy="1411576"/>
          </a:xfrm>
          <a:prstGeom prst="rect">
            <a:avLst/>
          </a:prstGeom>
        </p:spPr>
      </p:pic>
      <p:pic>
        <p:nvPicPr>
          <p:cNvPr id="50" name="Picture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92132" y="17573856"/>
            <a:ext cx="8189631" cy="10332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 name="Picture 13"/>
          <p:cNvPicPr>
            <a:picLocks noChangeAspect="1"/>
          </p:cNvPicPr>
          <p:nvPr/>
        </p:nvPicPr>
        <p:blipFill>
          <a:blip r:embed="rId27"/>
          <a:stretch>
            <a:fillRect/>
          </a:stretch>
        </p:blipFill>
        <p:spPr>
          <a:xfrm>
            <a:off x="239167" y="92523"/>
            <a:ext cx="2670931" cy="717564"/>
          </a:xfrm>
          <a:prstGeom prst="rect">
            <a:avLst/>
          </a:prstGeom>
        </p:spPr>
      </p:pic>
      <p:pic>
        <p:nvPicPr>
          <p:cNvPr id="54" name="Picture 19"/>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22707152" y="18887192"/>
            <a:ext cx="1293435" cy="12934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1" name="Picture 20"/>
          <p:cNvPicPr>
            <a:picLocks noChangeAspect="1"/>
          </p:cNvPicPr>
          <p:nvPr/>
        </p:nvPicPr>
        <p:blipFill>
          <a:blip r:embed="rId29"/>
          <a:stretch>
            <a:fillRect/>
          </a:stretch>
        </p:blipFill>
        <p:spPr>
          <a:xfrm>
            <a:off x="2388659" y="2698622"/>
            <a:ext cx="4649808" cy="1859923"/>
          </a:xfrm>
          <a:prstGeom prst="rect">
            <a:avLst/>
          </a:prstGeom>
        </p:spPr>
      </p:pic>
      <p:pic>
        <p:nvPicPr>
          <p:cNvPr id="22" name="Picture 21"/>
          <p:cNvPicPr>
            <a:picLocks noChangeAspect="1"/>
          </p:cNvPicPr>
          <p:nvPr/>
        </p:nvPicPr>
        <p:blipFill>
          <a:blip r:embed="rId30"/>
          <a:stretch>
            <a:fillRect/>
          </a:stretch>
        </p:blipFill>
        <p:spPr>
          <a:xfrm>
            <a:off x="11888651" y="32321414"/>
            <a:ext cx="2998761" cy="6018565"/>
          </a:xfrm>
          <a:prstGeom prst="rect">
            <a:avLst/>
          </a:prstGeom>
        </p:spPr>
      </p:pic>
      <p:pic>
        <p:nvPicPr>
          <p:cNvPr id="23" name="Picture 22"/>
          <p:cNvPicPr>
            <a:picLocks noChangeAspect="1"/>
          </p:cNvPicPr>
          <p:nvPr/>
        </p:nvPicPr>
        <p:blipFill>
          <a:blip r:embed="rId31"/>
          <a:stretch>
            <a:fillRect/>
          </a:stretch>
        </p:blipFill>
        <p:spPr>
          <a:xfrm>
            <a:off x="14964173" y="33029698"/>
            <a:ext cx="3013497" cy="5882016"/>
          </a:xfrm>
          <a:prstGeom prst="rect">
            <a:avLst/>
          </a:prstGeom>
        </p:spPr>
      </p:pic>
      <p:pic>
        <p:nvPicPr>
          <p:cNvPr id="26" name="Picture 25"/>
          <p:cNvPicPr>
            <a:picLocks noChangeAspect="1"/>
          </p:cNvPicPr>
          <p:nvPr/>
        </p:nvPicPr>
        <p:blipFill>
          <a:blip r:embed="rId32"/>
          <a:stretch>
            <a:fillRect/>
          </a:stretch>
        </p:blipFill>
        <p:spPr>
          <a:xfrm>
            <a:off x="17999213" y="34357318"/>
            <a:ext cx="3017933" cy="5952325"/>
          </a:xfrm>
          <a:prstGeom prst="rect">
            <a:avLst/>
          </a:prstGeom>
        </p:spPr>
      </p:pic>
    </p:spTree>
  </p:cSld>
  <p:clrMapOvr>
    <a:masterClrMapping/>
  </p:clrMapOvr>
  <p:transition spd="slow">
    <p:fade/>
  </p:transition>
</p:sld>
</file>

<file path=ppt/theme/theme1.xml><?xml version="1.0" encoding="utf-8"?>
<a:theme xmlns:a="http://schemas.openxmlformats.org/drawingml/2006/main" name="Diseño predeterminado">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993</TotalTime>
  <Words>317</Words>
  <Application>Microsoft Office PowerPoint</Application>
  <PresentationFormat>Custom</PresentationFormat>
  <Paragraphs>64</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Britannic Bold</vt:lpstr>
      <vt:lpstr>Wingdings</vt:lpstr>
      <vt:lpstr>Diseño predeterminado</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Perry, April</dc:creator>
  <cp:lastModifiedBy>April Perry</cp:lastModifiedBy>
  <cp:revision>60</cp:revision>
  <cp:lastPrinted>2016-11-25T14:47:05Z</cp:lastPrinted>
  <dcterms:modified xsi:type="dcterms:W3CDTF">2016-11-30T01:13:52Z</dcterms:modified>
</cp:coreProperties>
</file>