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381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update the title line in the footer.  To do this,  simply: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View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Side Master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 title line  in the footer.  Note:  you will need to make the edit on each slide in the “master”.  This should take less than 5 minutes.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update the title line in the footer.  To do this,  simply: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View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Side Master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 title line  in the footer.  Note:  you will need to make the edit on each slide in the “master”.  This should take less than 5 minutes.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ver Blu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44412" y="3346678"/>
            <a:ext cx="6276095" cy="358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577975"/>
            <a:ext cx="6761238" cy="15481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511643" y="1676701"/>
            <a:ext cx="629193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882251" y="6523380"/>
            <a:ext cx="4878985" cy="3346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6030014"/>
            <a:ext cx="9143998" cy="8279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03535" y="6333458"/>
            <a:ext cx="1739358" cy="305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4335462"/>
            <a:ext cx="2735262" cy="338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accent3"/>
              </a:buClr>
              <a:buFont typeface="Arial"/>
              <a:buNone/>
              <a:defRPr sz="14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69863" marR="0" lvl="2" indent="-4762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84162" marR="0" lvl="3" indent="-4761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96875" marR="0" lvl="4" indent="-3175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line, Subhead, 2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Trebuchet MS"/>
              <a:buNone/>
              <a:defRPr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33400" y="1947308"/>
            <a:ext cx="3813387" cy="3902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7462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7338" marR="0" lvl="1" indent="-71438" algn="l" rtl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47663" marR="0" lvl="2" indent="-30163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975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832350" y="1947332"/>
            <a:ext cx="3779836" cy="390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7462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7338" marR="0" lvl="1" indent="-71438" algn="l" rtl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47663" marR="0" lvl="2" indent="-30163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975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400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33400" y="1307701"/>
            <a:ext cx="8078787" cy="554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213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685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523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213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685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579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523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812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650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594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812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706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650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0" name="Shape 110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0" y="5048250"/>
            <a:ext cx="3571874" cy="1809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2"/>
              </a:buClr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, Subhea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Trebuchet MS"/>
              <a:buNone/>
              <a:defRPr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35" name="Shape 135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33400" y="1307701"/>
            <a:ext cx="8078787" cy="554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Trebuchet MS"/>
              <a:buNone/>
              <a:defRPr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41" name="Shape 141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hape 145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, Subhead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Trebuchet MS"/>
              <a:buNone/>
              <a:defRPr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33400" y="1912916"/>
            <a:ext cx="8078787" cy="41830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7462" algn="l" rtl="0">
              <a:spcBef>
                <a:spcPts val="600"/>
              </a:spcBef>
              <a:spcAft>
                <a:spcPts val="300"/>
              </a:spcAft>
              <a:buClr>
                <a:srgbClr val="616365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7338" marR="0" lvl="1" indent="-71438" algn="l" rtl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47663" marR="0" lvl="2" indent="-30163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975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34" name="Shape 34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33400" y="1307701"/>
            <a:ext cx="8078787" cy="554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, 2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Trebuchet MS"/>
              <a:buNone/>
              <a:defRPr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33400" y="1306555"/>
            <a:ext cx="3813387" cy="4543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7462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7338" marR="0" lvl="1" indent="-71438" algn="l" rtl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47663" marR="0" lvl="2" indent="-30163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975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350" y="1306555"/>
            <a:ext cx="3779836" cy="45434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7462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7338" marR="0" lvl="1" indent="-71438" algn="l" rtl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47663" marR="0" lvl="2" indent="-30163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975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sz="2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406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213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467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558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452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452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396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rgbClr val="FFFFFF"/>
              </a:buClr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-2379" y="-925"/>
            <a:ext cx="9146379" cy="6858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2379" y="-925"/>
            <a:ext cx="9146379" cy="6858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Divider Blue Lined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33400" y="3346678"/>
            <a:ext cx="6286499" cy="449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03177" y="1676701"/>
            <a:ext cx="629193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Trebuchet MS"/>
              <a:buNone/>
              <a:defRPr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 rot="10800000" flipH="1">
            <a:off x="0" y="6238179"/>
            <a:ext cx="914879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533400" y="6237296"/>
            <a:ext cx="0" cy="2603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Shape 81"/>
          <p:cNvSpPr/>
          <p:nvPr/>
        </p:nvSpPr>
        <p:spPr>
          <a:xfrm>
            <a:off x="0" y="1577975"/>
            <a:ext cx="6761238" cy="15481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381" y="5050632"/>
            <a:ext cx="3574257" cy="1807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-2379" y="5051292"/>
            <a:ext cx="9146379" cy="18067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73736" marR="0" lvl="1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402336" marR="0" lvl="2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630936" marR="0" lvl="3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859536" marR="0" lvl="4" indent="-72136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097280" marR="0" lvl="5" indent="-93980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353312" marR="0" lvl="6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81912" marR="0" lvl="7" indent="-83311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792224" marR="0" lvl="8" indent="-77723" algn="l" rtl="0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rdTOHg0568U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44412" y="3346678"/>
            <a:ext cx="1982478" cy="1333476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     April Perry</a:t>
            </a:r>
            <a:br>
              <a:rPr lang="en-US" sz="16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Pedro Carrillo</a:t>
            </a:r>
            <a:br>
              <a:rPr lang="en-US" sz="16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 dirty="0" err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Jofran</a:t>
            </a:r>
            <a:r>
              <a:rPr lang="en-US" sz="1600" b="1" i="0" u="none" strike="noStrike" cap="none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Duran</a:t>
            </a:r>
            <a:br>
              <a:rPr lang="en-US" sz="1600" b="1" i="0" u="none" strike="noStrike" cap="none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Rolando Ramos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11643" y="1676701"/>
            <a:ext cx="629193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SKILLCOURT 6.0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6185435" y="4528830"/>
            <a:ext cx="2735262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Advanced Software Engineering – Fall 2016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UML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USE CASE DIAGRAMS</a:t>
            </a:r>
            <a:r>
              <a:rPr lang="en-US" sz="2800" b="0" i="0" u="none" strike="noStrike" cap="none">
                <a:solidFill>
                  <a:srgbClr val="03A8A4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14398" y="816256"/>
            <a:ext cx="7246375" cy="1327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</a:t>
            </a:r>
          </a:p>
          <a:p>
            <a:pPr marL="0" marR="0" lvl="0" indent="0" algn="l" rtl="0">
              <a:spcBef>
                <a:spcPts val="800"/>
              </a:spcBef>
              <a:buClr>
                <a:srgbClr val="0B87D5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User Story #896 </a:t>
            </a: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– “As a PLAYER, I would like to be able to view the LIVE statistics</a:t>
            </a:r>
            <a:b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     that I have saved, so that the graphs that I am viewing on the STATS page are</a:t>
            </a:r>
            <a:b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     accurate in relation to my individual progress.”)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81" y="2486755"/>
            <a:ext cx="5370255" cy="185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UML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USE CASE DIAGRAMS</a:t>
            </a:r>
            <a:r>
              <a:rPr lang="en-US" sz="2800" b="0" i="0" u="none" strike="noStrike" cap="none">
                <a:solidFill>
                  <a:srgbClr val="03A8A4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14398" y="816256"/>
            <a:ext cx="7246375" cy="1327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</a:t>
            </a:r>
          </a:p>
          <a:p>
            <a:pPr marL="0" marR="0" lvl="0" indent="0" algn="l" rtl="0">
              <a:spcBef>
                <a:spcPts val="800"/>
              </a:spcBef>
              <a:buClr>
                <a:srgbClr val="0B87D5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User Story </a:t>
            </a:r>
            <a:r>
              <a:rPr lang="en-US" sz="1600" b="1" i="1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#803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 i="1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“As a PLAYER I would like to start a game from my android phone to start practicing my skills on SkillCourt”</a:t>
            </a: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143425"/>
            <a:ext cx="58293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UML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USE CASE DIAGRAMS</a:t>
            </a:r>
            <a:r>
              <a:rPr lang="en-US" sz="2800" b="0" i="0" u="none" strike="noStrike" cap="none">
                <a:solidFill>
                  <a:srgbClr val="03A8A4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227224" y="816250"/>
            <a:ext cx="6933600" cy="132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</a:t>
            </a:r>
          </a:p>
          <a:p>
            <a:pPr marL="0" marR="0" lvl="0" indent="0" algn="l" rtl="0">
              <a:spcBef>
                <a:spcPts val="800"/>
              </a:spcBef>
              <a:buClr>
                <a:srgbClr val="0B87D5"/>
              </a:buClr>
              <a:buSzPct val="25000"/>
              <a:buFont typeface="Arial"/>
              <a:buNone/>
            </a:pP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i="1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ser Story</a:t>
            </a:r>
            <a:r>
              <a:rPr lang="en-US" sz="1600" b="1" i="1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#830 </a:t>
            </a:r>
            <a:r>
              <a:rPr lang="en-US" sz="1600" i="1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As a coach I would like to be able to create teams within my profile and see them listed so that I can follow the progress of the players I’ve added to those teams.)</a:t>
            </a:r>
          </a:p>
        </p:txBody>
      </p:sp>
      <p:pic>
        <p:nvPicPr>
          <p:cNvPr id="254" name="Shape 254" descr="Untitled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50" y="2331100"/>
            <a:ext cx="6159500" cy="35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UML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USE CASE DIAGRAMS</a:t>
            </a:r>
            <a:r>
              <a:rPr lang="en-US" sz="2800" b="0" i="0" u="none" strike="noStrike" cap="none">
                <a:solidFill>
                  <a:srgbClr val="03A8A4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14400" y="816238"/>
            <a:ext cx="7246500" cy="39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</a:t>
            </a:r>
          </a:p>
          <a:p>
            <a:pPr marL="0" marR="0" lvl="0" indent="0" algn="l" rtl="0">
              <a:spcBef>
                <a:spcPts val="800"/>
              </a:spcBef>
              <a:buClr>
                <a:srgbClr val="0B87D5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User Story #</a:t>
            </a:r>
            <a:r>
              <a:rPr lang="en-US" sz="1600" b="1" i="1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912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b="0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 a PLAYER, </a:t>
            </a:r>
            <a:r>
              <a:rPr lang="en-US" b="1" i="1">
                <a:solidFill>
                  <a:srgbClr val="3C78D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 want the ability to see the sequences in a drop down in the create game page and select a default one before starting a game, so I can test my abilities using that specific sequence</a:t>
            </a:r>
            <a:r>
              <a:rPr lang="en-US" sz="1600" b="1" i="1" u="none" strike="noStrike" cap="none">
                <a:solidFill>
                  <a:srgbClr val="0B87D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12" y="2094859"/>
            <a:ext cx="5938325" cy="28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955" y="1100230"/>
            <a:ext cx="6405258" cy="3924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DIAGRAMS</a:t>
            </a:r>
            <a:r>
              <a:rPr lang="en-US" sz="2800" b="0" i="0" u="none" strike="noStrike" cap="none">
                <a:solidFill>
                  <a:srgbClr val="0B87D5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914398" y="816256"/>
            <a:ext cx="7246375" cy="1327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(User Story #896)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DIAGRAMS</a:t>
            </a:r>
            <a:r>
              <a:rPr lang="en-US" sz="2800" b="0" i="0" u="none" strike="noStrike" cap="none">
                <a:solidFill>
                  <a:srgbClr val="0B87D5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07224" y="816256"/>
            <a:ext cx="7246375" cy="1327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(User Story #</a:t>
            </a:r>
            <a:r>
              <a:rPr lang="en-US" sz="16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803</a:t>
            </a: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75" y="1330750"/>
            <a:ext cx="7444175" cy="34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807224" y="541935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DIAGRAMS</a:t>
            </a:r>
            <a:r>
              <a:rPr lang="en-US" sz="2800" b="0" i="0" u="none" strike="noStrike" cap="none">
                <a:solidFill>
                  <a:srgbClr val="0B87D5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</a:pPr>
            <a:endParaRPr sz="1200" b="0" i="1" u="none" strike="noStrike" cap="none">
              <a:solidFill>
                <a:srgbClr val="0B87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807224" y="816256"/>
            <a:ext cx="7246375" cy="1327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(User Story #</a:t>
            </a:r>
            <a:r>
              <a:rPr lang="en-US" sz="16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912</a:t>
            </a: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25" y="1275675"/>
            <a:ext cx="6050875" cy="37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DIAGRAMS</a:t>
            </a:r>
            <a:r>
              <a:rPr lang="en-US" sz="2800" b="0" i="0" u="none" strike="noStrike" cap="none">
                <a:solidFill>
                  <a:srgbClr val="0B87D5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807224" y="816256"/>
            <a:ext cx="7246375" cy="5700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Breakdown of an individual Use Case (User Story </a:t>
            </a:r>
            <a:r>
              <a:rPr lang="en-US" sz="16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#830</a:t>
            </a: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312" name="Shape 312" descr="Untitled Diagram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112" y="1189900"/>
            <a:ext cx="4474599" cy="366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03175" y="1676701"/>
            <a:ext cx="6930011" cy="12434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CLASS DIAGRAM</a:t>
            </a:r>
            <a:b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4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lang="en-US" sz="900" b="0" i="0" u="none" strike="noStrike" cap="non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835741" y="2371721"/>
            <a:ext cx="56977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Breakdown of an individual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Use Case (User Story #896)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9910" y="151950"/>
            <a:ext cx="51342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503175" y="1676701"/>
            <a:ext cx="6930011" cy="12434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CLASS DIAGRAM</a:t>
            </a:r>
            <a:b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4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835741" y="2371721"/>
            <a:ext cx="56977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Breakdown of an individual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Use Case (User Story #803)</a:t>
            </a:r>
          </a:p>
        </p:txBody>
      </p:sp>
      <p:pic>
        <p:nvPicPr>
          <p:cNvPr id="334" name="Shape 334" descr="Untitled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2" y="2093475"/>
            <a:ext cx="8987075" cy="46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22959" y="1100628"/>
            <a:ext cx="7521000" cy="357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SkillCout</a:t>
            </a:r>
            <a:r>
              <a:rPr lang="en-US" sz="2400" b="1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 Project: </a:t>
            </a:r>
          </a:p>
          <a:p>
            <a:pPr marL="282575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an interactive soccer simulation application that provides a range of customizable options for a more profound platform for player training and coach interaction. </a:t>
            </a:r>
          </a:p>
          <a:p>
            <a:pPr marL="5651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DC9F0B"/>
              </a:buClr>
              <a:buSzPct val="100000"/>
              <a:buFont typeface="Noto Sans Symbols"/>
              <a:buChar char="▪"/>
            </a:pPr>
            <a:r>
              <a:rPr lang="en-US" sz="1600" b="1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Previous iterations coded as a Java PC application that needed to be wired to the </a:t>
            </a:r>
            <a:r>
              <a:rPr lang="en-US" sz="1600" b="1" i="0" u="none" strike="noStrike" cap="none" dirty="0" err="1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SkillCourt</a:t>
            </a:r>
            <a:r>
              <a:rPr lang="en-US" sz="1600" b="1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 device in order to play a game.</a:t>
            </a:r>
          </a:p>
          <a:p>
            <a:pPr marL="869950" marR="0" lvl="2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</a:t>
            </a:r>
          </a:p>
          <a:p>
            <a:pPr marL="869950" marR="0" lvl="2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Not much room for extensibility</a:t>
            </a:r>
          </a:p>
          <a:p>
            <a:pPr marL="869950" marR="0" lvl="2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connectivity needed!</a:t>
            </a:r>
          </a:p>
          <a:p>
            <a:pPr marL="869950" marR="0" lvl="2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No post-play  or coaching interaction</a:t>
            </a:r>
          </a:p>
          <a:p>
            <a:pPr marL="869950" marR="0" lvl="2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➢"/>
            </a:pPr>
            <a:r>
              <a:rPr lang="en-US" sz="1600" b="0" i="0" u="none" strike="noStrike" cap="none" dirty="0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model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503175" y="1676701"/>
            <a:ext cx="6930011" cy="12434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CLASS DIAGRAM</a:t>
            </a:r>
            <a:b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4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835741" y="2371721"/>
            <a:ext cx="56977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Breakdown of an individual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Use Case (User Story #830)</a:t>
            </a:r>
          </a:p>
        </p:txBody>
      </p:sp>
      <p:pic>
        <p:nvPicPr>
          <p:cNvPr id="345" name="Shape 345" descr="Untitled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5" y="82075"/>
            <a:ext cx="3946874" cy="498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503175" y="1676701"/>
            <a:ext cx="6930011" cy="12434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CLASS DIAGRAM</a:t>
            </a:r>
            <a:br>
              <a:rPr lang="en-US" sz="36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4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835741" y="2371721"/>
            <a:ext cx="56977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 dirty="0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Breakdown of an individual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 dirty="0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Use Case (User Story #912)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37" y="1037487"/>
            <a:ext cx="33432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750148" y="2900095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CASES…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214151" y="149185"/>
            <a:ext cx="3638100" cy="292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8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 #1</a:t>
            </a:r>
            <a:r>
              <a:rPr lang="en-US" sz="1480" b="1" i="0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80" b="0" i="1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(User Story #896)</a:t>
            </a:r>
          </a:p>
          <a:p>
            <a:pPr marL="119063" marR="0" lvl="0" indent="-11906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148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Purpose:</a:t>
            </a:r>
            <a:r>
              <a:rPr lang="en-US" sz="148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8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 the accuracy of the database retrieval for a player that has saved game data</a:t>
            </a:r>
          </a:p>
          <a:p>
            <a:pPr marL="119063" marR="0" lvl="0" indent="-11906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148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Precondition</a:t>
            </a:r>
            <a:r>
              <a:rPr lang="en-US" sz="148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48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plays new game and saves results. Then rechecks the “History </a:t>
            </a:r>
          </a:p>
          <a:p>
            <a:pPr marL="119063" marR="0" lvl="0" indent="-11906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148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Result:</a:t>
            </a:r>
            <a:r>
              <a:rPr lang="en-US" sz="148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8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graphs are created with new score intact</a:t>
            </a:r>
          </a:p>
          <a:p>
            <a:pPr marL="119063" marR="0" lvl="0" indent="-11906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148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Result</a:t>
            </a:r>
            <a:r>
              <a:rPr lang="en-US" sz="148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48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Same as expected.</a:t>
            </a:r>
          </a:p>
          <a:p>
            <a:pPr marL="119063" marR="0" lvl="0" indent="-11906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148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Status:</a:t>
            </a:r>
            <a:r>
              <a:rPr lang="en-US" sz="148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8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</a:p>
          <a:p>
            <a:pPr marL="119063" marR="0" lvl="0" indent="-11906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148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400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47301" y="3906921"/>
            <a:ext cx="3638100" cy="29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 #</a:t>
            </a:r>
            <a:r>
              <a:rPr lang="en-US" sz="1500" u="sng" dirty="0"/>
              <a:t>2</a:t>
            </a:r>
            <a:r>
              <a:rPr lang="en-US" sz="1500" b="1" i="0" u="none" strike="noStrike" cap="none" dirty="0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00" b="0" i="1" u="none" strike="noStrike" cap="none" dirty="0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(User Story #</a:t>
            </a:r>
            <a:r>
              <a:rPr lang="en-US" sz="1500" b="0" i="1" dirty="0">
                <a:solidFill>
                  <a:srgbClr val="FB4F15"/>
                </a:solidFill>
              </a:rPr>
              <a:t>803</a:t>
            </a:r>
            <a:r>
              <a:rPr lang="en-US" sz="1500" b="0" i="1" u="none" strike="noStrike" cap="none" dirty="0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i="1" dirty="0"/>
              <a:t>Purpose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400" b="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dirty="0"/>
              <a:t>Test the beat timer mod</a:t>
            </a:r>
            <a:r>
              <a:rPr lang="en-US" sz="1400" b="0" dirty="0"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119062" marR="0" lvl="0" indent="-1190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i="1" dirty="0"/>
              <a:t>Precondition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1500" b="0" dirty="0"/>
              <a:t>User is already logged in and there is </a:t>
            </a:r>
            <a:r>
              <a:rPr lang="en-US" sz="1500" b="0" dirty="0" err="1"/>
              <a:t>arduinos</a:t>
            </a:r>
            <a:r>
              <a:rPr lang="en-US" sz="1500" b="0" dirty="0"/>
              <a:t> connected</a:t>
            </a:r>
          </a:p>
          <a:p>
            <a:pPr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i="1" dirty="0"/>
              <a:t>Expected Result: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dirty="0"/>
              <a:t>Player can play a game by touching the pressure sensors and the pads will change color each ‘S’ Seconds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Result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Same as expected.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PASS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041328" y="3337701"/>
            <a:ext cx="56979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i="1">
                <a:solidFill>
                  <a:srgbClr val="0293E0"/>
                </a:solidFill>
                <a:latin typeface="Calibri"/>
                <a:ea typeface="Calibri"/>
                <a:cs typeface="Calibri"/>
                <a:sym typeface="Calibri"/>
              </a:rPr>
              <a:t>*one ex. of each user story previously mentioned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114800" y="0"/>
            <a:ext cx="5029200" cy="29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 #</a:t>
            </a:r>
            <a:r>
              <a:rPr lang="en-US" sz="1500" u="sng"/>
              <a:t>3</a:t>
            </a:r>
            <a:r>
              <a:rPr lang="en-US" sz="1500" b="1" i="0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00" b="0" i="1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(User Story #</a:t>
            </a:r>
            <a:r>
              <a:rPr lang="en-US" sz="1500" b="0" i="1">
                <a:solidFill>
                  <a:srgbClr val="FB4F15"/>
                </a:solidFill>
              </a:rPr>
              <a:t>830</a:t>
            </a:r>
            <a:r>
              <a:rPr lang="en-US" sz="1500" b="0" i="1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Test that a new team is being saved in the database </a:t>
            </a:r>
          </a:p>
          <a:p>
            <a:pPr marL="119062" marR="0" lvl="0" indent="-119062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Precondition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:User is logged </a:t>
            </a:r>
            <a:r>
              <a:rPr lang="en-US" sz="1500" b="0" i="1"/>
              <a:t>in and from the Main Coach Dashboard clicks on the plus button in the bottom right corner, then fills out the form for a new team and clicks on the save button</a:t>
            </a:r>
          </a:p>
          <a:p>
            <a:pPr marL="119062" marR="0" lvl="0" indent="-119062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Result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00" b="0"/>
              <a:t>The app returns to the teams list view and shows new team on the list        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Result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Same as expected.     </a:t>
            </a: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PASS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5265850" y="3773850"/>
            <a:ext cx="3638100" cy="292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 </a:t>
            </a:r>
            <a:r>
              <a:rPr lang="en-US" sz="1500" u="sng"/>
              <a:t>#4</a:t>
            </a:r>
            <a:r>
              <a:rPr lang="en-US" sz="1500" b="1" i="0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00" b="0" i="1" u="none" strike="noStrike" cap="none">
                <a:solidFill>
                  <a:srgbClr val="FB4F15"/>
                </a:solidFill>
                <a:latin typeface="Trebuchet MS"/>
                <a:ea typeface="Trebuchet MS"/>
                <a:cs typeface="Trebuchet MS"/>
                <a:sym typeface="Trebuchet MS"/>
              </a:rPr>
              <a:t>(User Story #</a:t>
            </a:r>
            <a:r>
              <a:rPr lang="en-US" sz="1500" b="0" i="1">
                <a:solidFill>
                  <a:srgbClr val="FB4F15"/>
                </a:solidFill>
              </a:rPr>
              <a:t>912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Test select</a:t>
            </a:r>
            <a:r>
              <a:rPr lang="en-US" sz="1500" b="0"/>
              <a:t>/save sequence from dropdown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Precondition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:User is in C</a:t>
            </a:r>
            <a:r>
              <a:rPr lang="en-US" sz="1500" b="0" i="1"/>
              <a:t>reate Game page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Result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User selects sequence from dropdown and is set to default in the database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Result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Same as expected.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5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  <a:r>
              <a:rPr lang="en-US" sz="15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PASS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53" y="104503"/>
            <a:ext cx="4206005" cy="447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" y="104503"/>
            <a:ext cx="4495800" cy="4457700"/>
          </a:xfrm>
          <a:prstGeom prst="rect">
            <a:avLst/>
          </a:prstGeom>
        </p:spPr>
      </p:pic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723900" y="445770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4400" b="0" i="0" u="none" strike="noStrike" cap="none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Some screenshots…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400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lang="en-US" sz="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lang="en-US" sz="16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8844730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3696790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DEMO…</a:t>
            </a:r>
          </a:p>
        </p:txBody>
      </p:sp>
      <p:pic>
        <p:nvPicPr>
          <p:cNvPr id="2" name="rdTOHg0568U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7131" y="914399"/>
            <a:ext cx="6801394" cy="51010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30685" y="61293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(Double Click to play)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title="Char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35190" y="993058"/>
            <a:ext cx="6799441" cy="404105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br>
              <a:rPr lang="en-US" sz="252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52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 – TIMELINE, FALL 2016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lang="en-US" sz="900" b="0" i="0" u="none" strike="noStrike" cap="non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590072" y="365760"/>
            <a:ext cx="3813387" cy="1505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293E0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br>
              <a:rPr lang="en-US" sz="1200" b="1" i="0" u="none" strike="noStrike" cap="none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 b="1" i="0" u="none" strike="noStrike" cap="none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US" sz="1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Play again option</a:t>
            </a:r>
            <a:br>
              <a:rPr lang="en-US" sz="1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 b="1" i="0" u="none" strike="noStrike" cap="none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US" sz="1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Beat timer game mode</a:t>
            </a:r>
            <a:br>
              <a:rPr lang="en-US" sz="1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 b="1" i="0" u="none" strike="noStrike" cap="none">
                <a:solidFill>
                  <a:srgbClr val="0293E0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US" sz="1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game &gt; 60 seconds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643806" y="1531275"/>
            <a:ext cx="3779836" cy="4543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Login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User Sequence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Enroll as Coach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History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Detailed History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and Create Teams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graphical Statistics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0" y="6288532"/>
            <a:ext cx="533399" cy="33988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lang="en-US" sz="900" b="0" i="0" u="none" strike="noStrike" cap="none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307680" y="1745080"/>
            <a:ext cx="3779836" cy="4543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and Add users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a game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Shows Sequences in dropdown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Beat Timer Game Mode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 live stats from repo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Detailed History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and Create Teams</a:t>
            </a: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321932" y="2108707"/>
            <a:ext cx="3779836" cy="4543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 graphical Statistics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and Add users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a game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See History of my Team(s)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 Dashboard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Refactor Stats Code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Move Sequences to</a:t>
            </a:r>
            <a:b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Create Game</a:t>
            </a:r>
          </a:p>
          <a:p>
            <a:pPr marL="119063" marR="0" lvl="0" indent="-119063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90910" y="1399282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293E0"/>
              </a:buClr>
              <a:buSzPct val="25000"/>
              <a:buFont typeface="Consolas"/>
              <a:buNone/>
            </a:pPr>
            <a:r>
              <a:rPr lang="en-US" sz="1700" b="0" i="0" u="none" strike="noStrike" cap="none">
                <a:solidFill>
                  <a:srgbClr val="0293E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 </a:t>
            </a:r>
            <a:r>
              <a:rPr lang="en-US" sz="1785" b="0" i="0" u="none" strike="noStrike" cap="none">
                <a:solidFill>
                  <a:srgbClr val="0293E0"/>
                </a:solidFill>
                <a:latin typeface="Consolas"/>
                <a:ea typeface="Consolas"/>
                <a:cs typeface="Consolas"/>
                <a:sym typeface="Consolas"/>
              </a:rPr>
              <a:t>ANDROID APP </a:t>
            </a:r>
            <a:r>
              <a:rPr lang="en-US" sz="1700" b="0" i="0" u="none" strike="noStrike" cap="none">
                <a:solidFill>
                  <a:srgbClr val="0293E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40800" y="428979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386362" y="2448232"/>
            <a:ext cx="5138204" cy="363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600" b="1" i="0" u="sng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Pull live STATS from database to populate graphs</a:t>
            </a:r>
            <a:r>
              <a:rPr lang="en-US" sz="1600" b="1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Participating Actors: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Player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Entry Condition: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User wishes to view REAL TIME</a:t>
            </a:r>
            <a:b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 graphs representing the accumulated statistics of</a:t>
            </a:r>
            <a:b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 their SkillCourt play thus far 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sz="16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Events Flow: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Player clicks “Statistics” button on</a:t>
            </a:r>
            <a:b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 main dashboard. Player can scroll up and down to</a:t>
            </a:r>
            <a:b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 view different real time graphical data displays</a:t>
            </a:r>
          </a:p>
          <a:p>
            <a:pPr marL="0" marR="0" lvl="0" indent="0" algn="l" rtl="0">
              <a:spcBef>
                <a:spcPts val="800"/>
              </a:spcBef>
              <a:buClr>
                <a:srgbClr val="FFFFFF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Shape 191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165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40799" y="1507225"/>
            <a:ext cx="887400" cy="4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926A07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1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April</a:t>
            </a:r>
            <a:r>
              <a:rPr lang="en-US" sz="1600" b="1" i="0" u="none" strike="noStrike" cap="none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93199" y="1659625"/>
            <a:ext cx="887400" cy="4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926A07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795314" y="3719035"/>
            <a:ext cx="2892333" cy="1089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06504" y="109410"/>
            <a:ext cx="5905226" cy="360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800" b="1" u="sng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Play a game #803</a:t>
            </a:r>
            <a:r>
              <a:rPr lang="en-US" sz="1800" b="1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Participating Actors: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Player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Entry Condition: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A player wishes to play a game in skill court to improve his soccer skills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Events Flow: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  <a:buAutoNum type="alphaLcPeriod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User wants to start a game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  <a:buAutoNum type="alphaLcPeriod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User configures his game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  <a:buAutoNum type="alphaLcPeriod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starts playing his game on a picked Game mode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795314" y="4706392"/>
            <a:ext cx="747464" cy="484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926A07"/>
              </a:buClr>
              <a:buFont typeface="Arial"/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795323" y="4885700"/>
            <a:ext cx="1049613" cy="4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926A07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1" dirty="0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Pedro</a:t>
            </a:r>
            <a:r>
              <a:rPr lang="en-US" sz="1600" b="1" i="0" u="none" strike="noStrike" cap="none" dirty="0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lang="en-US" sz="16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508703" y="4186491"/>
            <a:ext cx="2892333" cy="1089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06504" y="109410"/>
            <a:ext cx="5905226" cy="360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800" b="1" u="sng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View and Add Teams #830</a:t>
            </a:r>
            <a:r>
              <a:rPr lang="en-US" sz="1800" b="1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Participating Actors: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Coach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Entry Condition: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The coach wants to see all the teams he has created and wants to create new teams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Events Flow:</a:t>
            </a:r>
            <a:r>
              <a:rPr lang="en-US" sz="16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The coach hits the Coaching button on his dashboard.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Then the coach can see all the teams he has created as a list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The coach can add a new team by clicking the plus button in the right lower corner</a:t>
            </a:r>
          </a:p>
          <a:p>
            <a: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Trebuchet MS"/>
            </a:pPr>
            <a:r>
              <a:rPr lang="en-US" sz="1600" b="1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The coach add the new team name and description and press save; then the app takes him back to the list of teams.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508698" y="5228975"/>
            <a:ext cx="1103700" cy="4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DC9F0B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DC9F0B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1">
                <a:solidFill>
                  <a:srgbClr val="DC9F0B"/>
                </a:solidFill>
                <a:latin typeface="Trebuchet MS"/>
                <a:ea typeface="Trebuchet MS"/>
                <a:cs typeface="Trebuchet MS"/>
                <a:sym typeface="Trebuchet MS"/>
              </a:rPr>
              <a:t>Jofran</a:t>
            </a:r>
            <a:r>
              <a:rPr lang="en-US" sz="1600" b="1" i="0" u="none" strike="noStrike" cap="none">
                <a:solidFill>
                  <a:srgbClr val="DC9F0B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40800" y="428979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Trebuchet MS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4448246" y="2831690"/>
            <a:ext cx="5138204" cy="363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B87D5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0B87D5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600" u="sng">
                <a:solidFill>
                  <a:srgbClr val="0B87D5"/>
                </a:solidFill>
              </a:rPr>
              <a:t>Move Sequences to Create Game page #912</a:t>
            </a:r>
            <a:r>
              <a:rPr lang="en-US" sz="1600" b="1" i="0" u="none" strike="noStrike" cap="none">
                <a:solidFill>
                  <a:srgbClr val="0B87D5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4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Participating Actors:</a:t>
            </a:r>
            <a:r>
              <a:rPr lang="en-US" sz="14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rgbClr val="616365"/>
                </a:solidFill>
              </a:rPr>
              <a:t>Player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4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Entry Condition:</a:t>
            </a:r>
            <a:r>
              <a:rPr lang="en-US" sz="14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rgbClr val="616365"/>
                </a:solidFill>
              </a:rPr>
              <a:t>User wants to see/save sequences       in dropdown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61636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400" b="1" i="0" u="sng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Events Flow:</a:t>
            </a:r>
            <a:r>
              <a:rPr lang="en-US" sz="1400" b="1" i="0" u="none" strike="noStrike" cap="none">
                <a:solidFill>
                  <a:srgbClr val="61636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rgbClr val="616365"/>
                </a:solidFill>
              </a:rPr>
              <a:t>Player will see dropdown populated with sequences name.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616365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616365"/>
                </a:solidFill>
              </a:rPr>
              <a:t>Player can select/save default sequence</a:t>
            </a:r>
          </a:p>
          <a:p>
            <a:pPr marL="0" marR="0" lvl="0" indent="0" algn="l" rtl="0">
              <a:spcBef>
                <a:spcPts val="800"/>
              </a:spcBef>
              <a:buClr>
                <a:srgbClr val="FFFFFF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5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lang="en-US" sz="165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40799" y="1507225"/>
            <a:ext cx="1219499" cy="4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926A07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1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Rolando</a:t>
            </a:r>
            <a:r>
              <a:rPr lang="en-US" sz="1600" b="1" i="0" u="none" strike="noStrike" cap="none">
                <a:solidFill>
                  <a:srgbClr val="926A07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07224" y="472931"/>
            <a:ext cx="4895484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UML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USE CASE DIAGRAMS</a:t>
            </a:r>
            <a:r>
              <a:rPr lang="en-US" sz="2800" b="0" i="0" u="none" strike="noStrike" cap="none">
                <a:solidFill>
                  <a:srgbClr val="03A8A4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14398" y="816256"/>
            <a:ext cx="7246375" cy="686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500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79500"/>
                </a:solidFill>
                <a:latin typeface="Calibri"/>
                <a:ea typeface="Calibri"/>
                <a:cs typeface="Calibri"/>
                <a:sym typeface="Calibri"/>
              </a:rPr>
              <a:t>     A high level overview of the new SkillCourt Android App functionality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827" y="1159582"/>
            <a:ext cx="8195516" cy="557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gles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1154</Words>
  <Application>Microsoft Office PowerPoint</Application>
  <PresentationFormat>On-screen Show (4:3)</PresentationFormat>
  <Paragraphs>224</Paragraphs>
  <Slides>24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Noto Sans Symbols</vt:lpstr>
      <vt:lpstr>Times New Roman</vt:lpstr>
      <vt:lpstr>Trebuchet MS</vt:lpstr>
      <vt:lpstr>Angles</vt:lpstr>
      <vt:lpstr>SKILLCOURT 6.0</vt:lpstr>
      <vt:lpstr>PROBLEM</vt:lpstr>
      <vt:lpstr> PROJECT MANAGEMENT – TIMELINE, FALL 2016</vt:lpstr>
      <vt:lpstr>USER STORIES</vt:lpstr>
      <vt:lpstr>USE CASE </vt:lpstr>
      <vt:lpstr>PowerPoint Presentation</vt:lpstr>
      <vt:lpstr>PowerPoint Presentation</vt:lpstr>
      <vt:lpstr>USE CASE </vt:lpstr>
      <vt:lpstr>UML USE CASE DIAGRAMS…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  </vt:lpstr>
      <vt:lpstr>CLASS DIAGRAM  </vt:lpstr>
      <vt:lpstr>CLASS DIAGRAM  </vt:lpstr>
      <vt:lpstr>CLASS DIAGRAM  </vt:lpstr>
      <vt:lpstr>TEST CASES…</vt:lpstr>
      <vt:lpstr>Some screenshots…</vt:lpstr>
      <vt:lpstr>HIGH LEVEL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SKILLCOURT 6.0</dc:title>
  <dc:creator>April Perry</dc:creator>
  <cp:lastModifiedBy>Kristian Reister</cp:lastModifiedBy>
  <cp:revision>3</cp:revision>
  <dcterms:modified xsi:type="dcterms:W3CDTF">2016-12-09T01:10:58Z</dcterms:modified>
</cp:coreProperties>
</file>