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 Slab"/>
      <p:regular r:id="rId8"/>
      <p:bold r:id="rId9"/>
    </p:embeddedFon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Slab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1748025" y="842575"/>
            <a:ext cx="57723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0">
                <a:solidFill>
                  <a:srgbClr val="FFFFFF"/>
                </a:solidFill>
              </a:rPr>
              <a:t>Shortcomings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 sz="7000">
                <a:solidFill>
                  <a:schemeClr val="accent4"/>
                </a:solidFill>
              </a:rPr>
              <a:t> 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7000">
                <a:solidFill>
                  <a:schemeClr val="accent5"/>
                </a:solidFill>
              </a:rPr>
              <a:t>Wishlist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4238025" y="1974400"/>
            <a:ext cx="792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500">
                <a:solidFill>
                  <a:schemeClr val="accent4"/>
                </a:solidFill>
              </a:rPr>
              <a:t>&amp;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/>
        </p:nvSpPr>
        <p:spPr>
          <a:xfrm>
            <a:off x="1773175" y="1377000"/>
            <a:ext cx="5772300" cy="25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800">
                <a:solidFill>
                  <a:srgbClr val="FFFFFF"/>
                </a:solidFill>
              </a:rPr>
              <a:t>Force Sensor Readings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800">
                <a:solidFill>
                  <a:srgbClr val="FFFFFF"/>
                </a:solidFill>
              </a:rPr>
              <a:t>Cohesive Class Designs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800">
                <a:solidFill>
                  <a:srgbClr val="FFFFFF"/>
                </a:solidFill>
              </a:rPr>
              <a:t>Advanced Initial Setup Options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800">
                <a:solidFill>
                  <a:srgbClr val="FFFFFF"/>
                </a:solidFill>
              </a:rPr>
              <a:t>Less complex Start_Menu Class</a:t>
            </a:r>
          </a:p>
          <a:p>
            <a:pPr indent="-4064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2800">
                <a:solidFill>
                  <a:srgbClr val="FFFFFF"/>
                </a:solidFill>
              </a:rPr>
              <a:t>Slight Timer Sync Issue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1748025" y="842575"/>
            <a:ext cx="57723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accent5"/>
              </a:buClr>
              <a:buSzPct val="100000"/>
              <a:buChar char="●"/>
            </a:pPr>
            <a:r>
              <a:rPr lang="en" sz="2800">
                <a:solidFill>
                  <a:schemeClr val="accent5"/>
                </a:solidFill>
              </a:rPr>
              <a:t>Remote Database Functionality</a:t>
            </a:r>
          </a:p>
          <a:p>
            <a:pPr indent="-406400" lvl="0" marL="457200" rtl="0">
              <a:spcBef>
                <a:spcPts val="0"/>
              </a:spcBef>
              <a:buClr>
                <a:schemeClr val="accent5"/>
              </a:buClr>
              <a:buSzPct val="100000"/>
              <a:buChar char="●"/>
            </a:pPr>
            <a:r>
              <a:rPr lang="en" sz="2800">
                <a:solidFill>
                  <a:schemeClr val="accent5"/>
                </a:solidFill>
              </a:rPr>
              <a:t>Android and iOS Development</a:t>
            </a:r>
          </a:p>
          <a:p>
            <a:pPr indent="-406400" lvl="0" marL="457200" rtl="0">
              <a:spcBef>
                <a:spcPts val="0"/>
              </a:spcBef>
              <a:buClr>
                <a:schemeClr val="accent5"/>
              </a:buClr>
              <a:buSzPct val="100000"/>
              <a:buChar char="●"/>
            </a:pPr>
            <a:r>
              <a:rPr lang="en" sz="2800">
                <a:solidFill>
                  <a:schemeClr val="accent5"/>
                </a:solidFill>
              </a:rPr>
              <a:t>User Generated Sequences</a:t>
            </a:r>
          </a:p>
          <a:p>
            <a:pPr indent="-406400" lvl="0" marL="457200" rtl="0">
              <a:spcBef>
                <a:spcPts val="0"/>
              </a:spcBef>
              <a:buClr>
                <a:schemeClr val="accent5"/>
              </a:buClr>
              <a:buSzPct val="100000"/>
              <a:buChar char="●"/>
            </a:pPr>
            <a:r>
              <a:rPr lang="en" sz="2800">
                <a:solidFill>
                  <a:schemeClr val="accent5"/>
                </a:solidFill>
              </a:rPr>
              <a:t>Enhanced Visual Menu’s</a:t>
            </a:r>
          </a:p>
          <a:p>
            <a:pPr indent="-406400" lvl="0" marL="457200" rtl="0">
              <a:spcBef>
                <a:spcPts val="0"/>
              </a:spcBef>
              <a:buClr>
                <a:schemeClr val="accent5"/>
              </a:buClr>
              <a:buSzPct val="100000"/>
              <a:buChar char="●"/>
            </a:pPr>
            <a:r>
              <a:rPr lang="en" sz="2800">
                <a:solidFill>
                  <a:schemeClr val="accent5"/>
                </a:solidFill>
              </a:rPr>
              <a:t>More Statistical Data:</a:t>
            </a:r>
          </a:p>
          <a:p>
            <a:pPr indent="-406400" lvl="1" marL="914400" rtl="0">
              <a:spcBef>
                <a:spcPts val="0"/>
              </a:spcBef>
              <a:buClr>
                <a:schemeClr val="accent5"/>
              </a:buClr>
              <a:buSzPct val="100000"/>
              <a:buChar char="○"/>
            </a:pPr>
            <a:r>
              <a:rPr lang="en" sz="2800">
                <a:solidFill>
                  <a:schemeClr val="accent5"/>
                </a:solidFill>
              </a:rPr>
              <a:t>Velocity</a:t>
            </a:r>
          </a:p>
          <a:p>
            <a:pPr indent="-406400" lvl="1" marL="914400" rtl="0">
              <a:spcBef>
                <a:spcPts val="0"/>
              </a:spcBef>
              <a:buClr>
                <a:schemeClr val="accent5"/>
              </a:buClr>
              <a:buSzPct val="100000"/>
              <a:buChar char="○"/>
            </a:pPr>
            <a:r>
              <a:rPr lang="en" sz="2800">
                <a:solidFill>
                  <a:schemeClr val="accent5"/>
                </a:solidFill>
              </a:rPr>
              <a:t>Force (N)</a:t>
            </a:r>
          </a:p>
          <a:p>
            <a:pPr indent="-406400" lvl="1" marL="914400" rtl="0">
              <a:spcBef>
                <a:spcPts val="0"/>
              </a:spcBef>
              <a:buClr>
                <a:schemeClr val="accent5"/>
              </a:buClr>
              <a:buSzPct val="100000"/>
              <a:buChar char="○"/>
            </a:pPr>
            <a:r>
              <a:rPr lang="en" sz="2800">
                <a:solidFill>
                  <a:schemeClr val="accent5"/>
                </a:solidFill>
              </a:rPr>
              <a:t>Triangulation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