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Lst>
  <p:sldSz cy="43891200" cx="329184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lnSpc>
                <a:spcPct val="100000"/>
              </a:lnSpc>
              <a:spcBef>
                <a:spcPts val="0"/>
              </a:spcBef>
              <a:spcAft>
                <a:spcPts val="0"/>
              </a:spcAft>
              <a:buNone/>
              <a:defRPr b="0" i="0" sz="12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9pPr>
          </a:lstStyle>
          <a:p/>
        </p:txBody>
      </p:sp>
      <p:sp>
        <p:nvSpPr>
          <p:cNvPr id="5" name="Shape 5"/>
          <p:cNvSpPr/>
          <p:nvPr>
            <p:ph idx="3" type="sldImg"/>
          </p:nvPr>
        </p:nvSpPr>
        <p:spPr>
          <a:xfrm>
            <a:off x="2143125" y="685800"/>
            <a:ext cx="2571749"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7" name="Shape 7"/>
          <p:cNvSpPr txBox="1"/>
          <p:nvPr>
            <p:ph idx="11" type="ftr"/>
          </p:nvPr>
        </p:nvSpPr>
        <p:spPr>
          <a:xfrm>
            <a:off x="0" y="8685211"/>
            <a:ext cx="2971799" cy="4572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rgbClr val="000000"/>
                </a:solidFill>
                <a:latin typeface="Arial"/>
                <a:ea typeface="Arial"/>
                <a:cs typeface="Arial"/>
                <a:sym typeface="Arial"/>
              </a:defRPr>
            </a:lvl9pPr>
          </a:lstStyle>
          <a:p/>
        </p:txBody>
      </p:sp>
      <p:sp>
        <p:nvSpPr>
          <p:cNvPr id="8" name="Shape 8"/>
          <p:cNvSpPr txBox="1"/>
          <p:nvPr>
            <p:ph idx="12" type="sldNum"/>
          </p:nvPr>
        </p:nvSpPr>
        <p:spPr>
          <a:xfrm>
            <a:off x="3884612" y="8685211"/>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2143125" y="685800"/>
            <a:ext cx="257174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a:headEnd len="med" w="med" type="none"/>
            <a:tailEnd len="med" w="med" type="none"/>
          </a:ln>
        </p:spPr>
      </p:sp>
      <p:sp>
        <p:nvSpPr>
          <p:cNvPr id="86" name="Shape 86"/>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t/>
            </a:r>
            <a:endParaRPr b="0" i="0" sz="1800" u="none" cap="none" strike="noStrike"/>
          </a:p>
        </p:txBody>
      </p:sp>
      <p:sp>
        <p:nvSpPr>
          <p:cNvPr id="87" name="Shape 87"/>
          <p:cNvSpPr txBox="1"/>
          <p:nvPr/>
        </p:nvSpPr>
        <p:spPr>
          <a:xfrm>
            <a:off x="3884612" y="8685211"/>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Arial"/>
              <a:buNone/>
            </a:pPr>
            <a:fld id="{00000000-1234-1234-1234-123412341234}" type="slidenum">
              <a:rPr b="0" i="0" lang="en-US" sz="1200" u="none">
                <a:solidFill>
                  <a:srgbClr val="000000"/>
                </a:solidFill>
                <a:latin typeface="Arial"/>
                <a:ea typeface="Arial"/>
                <a:cs typeface="Arial"/>
                <a:sym typeface="Arial"/>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5" name="Shape 15"/>
        <p:cNvGrpSpPr/>
        <p:nvPr/>
      </p:nvGrpSpPr>
      <p:grpSpPr>
        <a:xfrm>
          <a:off x="0" y="0"/>
          <a:ext cx="0" cy="0"/>
          <a:chOff x="0" y="0"/>
          <a:chExt cx="0" cy="0"/>
        </a:xfrm>
      </p:grpSpPr>
      <p:sp>
        <p:nvSpPr>
          <p:cNvPr id="16" name="Shape 16"/>
          <p:cNvSpPr txBox="1"/>
          <p:nvPr>
            <p:ph idx="10" type="dt"/>
          </p:nvPr>
        </p:nvSpPr>
        <p:spPr>
          <a:xfrm>
            <a:off x="1644650" y="39968487"/>
            <a:ext cx="7681911"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17" name="Shape 17"/>
          <p:cNvSpPr txBox="1"/>
          <p:nvPr>
            <p:ph idx="11" type="ftr"/>
          </p:nvPr>
        </p:nvSpPr>
        <p:spPr>
          <a:xfrm>
            <a:off x="11247436"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18" name="Shape 18"/>
          <p:cNvSpPr txBox="1"/>
          <p:nvPr>
            <p:ph idx="12" type="sldNum"/>
          </p:nvPr>
        </p:nvSpPr>
        <p:spPr>
          <a:xfrm>
            <a:off x="23591837" y="39968487"/>
            <a:ext cx="7681911"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cap="none" strike="noStrike">
                <a:solidFill>
                  <a:schemeClr val="dk1"/>
                </a:solidFill>
                <a:latin typeface="Arial"/>
                <a:ea typeface="Arial"/>
                <a:cs typeface="Arial"/>
                <a:sym typeface="Aria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72" name="Shape 72"/>
        <p:cNvGrpSpPr/>
        <p:nvPr/>
      </p:nvGrpSpPr>
      <p:grpSpPr>
        <a:xfrm>
          <a:off x="0" y="0"/>
          <a:ext cx="0" cy="0"/>
          <a:chOff x="0" y="0"/>
          <a:chExt cx="0" cy="0"/>
        </a:xfrm>
      </p:grpSpPr>
      <p:sp>
        <p:nvSpPr>
          <p:cNvPr id="73" name="Shape 73"/>
          <p:cNvSpPr txBox="1"/>
          <p:nvPr>
            <p:ph type="title"/>
          </p:nvPr>
        </p:nvSpPr>
        <p:spPr>
          <a:xfrm>
            <a:off x="1646236" y="1757361"/>
            <a:ext cx="29627511" cy="73152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20600" u="none" cap="none" strike="noStrike">
                <a:solidFill>
                  <a:schemeClr val="dk2"/>
                </a:solidFill>
                <a:latin typeface="Arial"/>
                <a:ea typeface="Arial"/>
                <a:cs typeface="Arial"/>
                <a:sym typeface="Arial"/>
              </a:defRPr>
            </a:lvl9pPr>
          </a:lstStyle>
          <a:p/>
        </p:txBody>
      </p:sp>
      <p:sp>
        <p:nvSpPr>
          <p:cNvPr id="74" name="Shape 74"/>
          <p:cNvSpPr txBox="1"/>
          <p:nvPr>
            <p:ph idx="1" type="body"/>
          </p:nvPr>
        </p:nvSpPr>
        <p:spPr>
          <a:xfrm>
            <a:off x="1646236" y="10242550"/>
            <a:ext cx="29627511" cy="28963937"/>
          </a:xfrm>
          <a:prstGeom prst="rect">
            <a:avLst/>
          </a:prstGeom>
          <a:noFill/>
          <a:ln>
            <a:noFill/>
          </a:ln>
        </p:spPr>
        <p:txBody>
          <a:bodyPr anchorCtr="0" anchor="t" bIns="91425" lIns="91425" rIns="91425" tIns="91425"/>
          <a:lstStyle>
            <a:lvl1pPr indent="-654050" lvl="0" marL="1606550" marR="0" rtl="0" algn="l">
              <a:spcBef>
                <a:spcPts val="3000"/>
              </a:spcBef>
              <a:spcAft>
                <a:spcPts val="0"/>
              </a:spcAft>
              <a:buClr>
                <a:schemeClr val="dk1"/>
              </a:buClr>
              <a:buSzPct val="100000"/>
              <a:buFont typeface="Arial"/>
              <a:buChar char="•"/>
              <a:defRPr b="0" i="0" sz="15000" u="none" cap="none" strike="noStrike">
                <a:solidFill>
                  <a:schemeClr val="dk1"/>
                </a:solidFill>
                <a:latin typeface="Arial"/>
                <a:ea typeface="Arial"/>
                <a:cs typeface="Arial"/>
                <a:sym typeface="Arial"/>
              </a:defRPr>
            </a:lvl1pPr>
            <a:lvl2pPr indent="-515937" lvl="1" marL="3481388" marR="0" rtl="0" algn="l">
              <a:spcBef>
                <a:spcPts val="2620"/>
              </a:spcBef>
              <a:spcAft>
                <a:spcPts val="0"/>
              </a:spcAft>
              <a:buClr>
                <a:schemeClr val="dk1"/>
              </a:buClr>
              <a:buSzPct val="100000"/>
              <a:buFont typeface="Arial"/>
              <a:buChar char="–"/>
              <a:defRPr b="0" i="0" sz="13100" u="none" cap="none" strike="noStrike">
                <a:solidFill>
                  <a:schemeClr val="dk1"/>
                </a:solidFill>
                <a:latin typeface="Arial"/>
                <a:ea typeface="Arial"/>
                <a:cs typeface="Arial"/>
                <a:sym typeface="Arial"/>
              </a:defRPr>
            </a:lvl2pPr>
            <a:lvl3pPr indent="-365125" lvl="2" marL="5356225" marR="0" rtl="0" algn="l">
              <a:spcBef>
                <a:spcPts val="2240"/>
              </a:spcBef>
              <a:spcAft>
                <a:spcPts val="0"/>
              </a:spcAft>
              <a:buClr>
                <a:schemeClr val="dk1"/>
              </a:buClr>
              <a:buSzPct val="100000"/>
              <a:buFont typeface="Arial"/>
              <a:buChar char="•"/>
              <a:defRPr b="0" i="0" sz="11200" u="none" cap="none" strike="noStrike">
                <a:solidFill>
                  <a:schemeClr val="dk1"/>
                </a:solidFill>
                <a:latin typeface="Arial"/>
                <a:ea typeface="Arial"/>
                <a:cs typeface="Arial"/>
                <a:sym typeface="Arial"/>
              </a:defRPr>
            </a:lvl3pPr>
            <a:lvl4pPr indent="-474663" lvl="3" marL="7497763"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4pPr>
            <a:lvl5pPr indent="-484188" lvl="4" marL="9640888"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5pPr>
            <a:lvl6pPr indent="-484188" lvl="5" marL="10098088"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6pPr>
            <a:lvl7pPr indent="-484188" lvl="6" marL="10555288"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7pPr>
            <a:lvl8pPr indent="-484188" lvl="7" marL="11012488"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8pPr>
            <a:lvl9pPr indent="-484188" lvl="8" marL="11469688"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9pPr>
          </a:lstStyle>
          <a:p/>
        </p:txBody>
      </p:sp>
      <p:sp>
        <p:nvSpPr>
          <p:cNvPr id="75" name="Shape 75"/>
          <p:cNvSpPr txBox="1"/>
          <p:nvPr>
            <p:ph idx="10" type="dt"/>
          </p:nvPr>
        </p:nvSpPr>
        <p:spPr>
          <a:xfrm>
            <a:off x="1644650" y="39968487"/>
            <a:ext cx="7681911"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76" name="Shape 76"/>
          <p:cNvSpPr txBox="1"/>
          <p:nvPr>
            <p:ph idx="11" type="ftr"/>
          </p:nvPr>
        </p:nvSpPr>
        <p:spPr>
          <a:xfrm>
            <a:off x="11247436"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77" name="Shape 77"/>
          <p:cNvSpPr txBox="1"/>
          <p:nvPr>
            <p:ph idx="12" type="sldNum"/>
          </p:nvPr>
        </p:nvSpPr>
        <p:spPr>
          <a:xfrm>
            <a:off x="23591837" y="39968487"/>
            <a:ext cx="7681911"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a:solidFill>
                  <a:schemeClr val="dk1"/>
                </a:solidFill>
                <a:latin typeface="Arial"/>
                <a:ea typeface="Arial"/>
                <a:cs typeface="Arial"/>
                <a:sym typeface="Arial"/>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8" name="Shape 78"/>
        <p:cNvGrpSpPr/>
        <p:nvPr/>
      </p:nvGrpSpPr>
      <p:grpSpPr>
        <a:xfrm>
          <a:off x="0" y="0"/>
          <a:ext cx="0" cy="0"/>
          <a:chOff x="0" y="0"/>
          <a:chExt cx="0" cy="0"/>
        </a:xfrm>
      </p:grpSpPr>
      <p:sp>
        <p:nvSpPr>
          <p:cNvPr id="79" name="Shape 79"/>
          <p:cNvSpPr txBox="1"/>
          <p:nvPr>
            <p:ph type="ctrTitle"/>
          </p:nvPr>
        </p:nvSpPr>
        <p:spPr>
          <a:xfrm>
            <a:off x="2469358" y="13635320"/>
            <a:ext cx="27979685" cy="9408458"/>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20600" u="none" cap="none" strike="noStrike">
                <a:solidFill>
                  <a:schemeClr val="dk2"/>
                </a:solidFill>
                <a:latin typeface="Arial"/>
                <a:ea typeface="Arial"/>
                <a:cs typeface="Arial"/>
                <a:sym typeface="Arial"/>
              </a:defRPr>
            </a:lvl9pPr>
          </a:lstStyle>
          <a:p/>
        </p:txBody>
      </p:sp>
      <p:sp>
        <p:nvSpPr>
          <p:cNvPr id="80" name="Shape 80"/>
          <p:cNvSpPr txBox="1"/>
          <p:nvPr>
            <p:ph idx="1" type="subTitle"/>
          </p:nvPr>
        </p:nvSpPr>
        <p:spPr>
          <a:xfrm>
            <a:off x="4937523" y="24872579"/>
            <a:ext cx="23043355" cy="11214847"/>
          </a:xfrm>
          <a:prstGeom prst="rect">
            <a:avLst/>
          </a:prstGeom>
          <a:noFill/>
          <a:ln>
            <a:noFill/>
          </a:ln>
        </p:spPr>
        <p:txBody>
          <a:bodyPr anchorCtr="0" anchor="t" bIns="91425" lIns="91425" rIns="91425" tIns="91425"/>
          <a:lstStyle>
            <a:lvl1pPr indent="0" lvl="0" marL="0" marR="0" rtl="0" algn="ctr">
              <a:spcBef>
                <a:spcPts val="3000"/>
              </a:spcBef>
              <a:spcAft>
                <a:spcPts val="0"/>
              </a:spcAft>
              <a:buClr>
                <a:schemeClr val="dk1"/>
              </a:buClr>
              <a:buFont typeface="Arial"/>
              <a:buNone/>
              <a:defRPr b="0" i="0" sz="15000" u="none" cap="none" strike="noStrike">
                <a:solidFill>
                  <a:schemeClr val="dk1"/>
                </a:solidFill>
                <a:latin typeface="Arial"/>
                <a:ea typeface="Arial"/>
                <a:cs typeface="Arial"/>
                <a:sym typeface="Arial"/>
              </a:defRPr>
            </a:lvl1pPr>
            <a:lvl2pPr indent="0" lvl="1" marL="457200" marR="0" rtl="0" algn="ctr">
              <a:spcBef>
                <a:spcPts val="2620"/>
              </a:spcBef>
              <a:spcAft>
                <a:spcPts val="0"/>
              </a:spcAft>
              <a:buClr>
                <a:schemeClr val="dk1"/>
              </a:buClr>
              <a:buFont typeface="Arial"/>
              <a:buNone/>
              <a:defRPr b="0" i="0" sz="13100" u="none" cap="none" strike="noStrike">
                <a:solidFill>
                  <a:schemeClr val="dk1"/>
                </a:solidFill>
                <a:latin typeface="Arial"/>
                <a:ea typeface="Arial"/>
                <a:cs typeface="Arial"/>
                <a:sym typeface="Arial"/>
              </a:defRPr>
            </a:lvl2pPr>
            <a:lvl3pPr indent="0" lvl="2" marL="914400" marR="0" rtl="0" algn="ctr">
              <a:spcBef>
                <a:spcPts val="2240"/>
              </a:spcBef>
              <a:spcAft>
                <a:spcPts val="0"/>
              </a:spcAft>
              <a:buClr>
                <a:schemeClr val="dk1"/>
              </a:buClr>
              <a:buFont typeface="Arial"/>
              <a:buNone/>
              <a:defRPr b="0" i="0" sz="11200" u="none" cap="none" strike="noStrike">
                <a:solidFill>
                  <a:schemeClr val="dk1"/>
                </a:solidFill>
                <a:latin typeface="Arial"/>
                <a:ea typeface="Arial"/>
                <a:cs typeface="Arial"/>
                <a:sym typeface="Arial"/>
              </a:defRPr>
            </a:lvl3pPr>
            <a:lvl4pPr indent="0" lvl="3" marL="1371600" marR="0" rtl="0" algn="ctr">
              <a:spcBef>
                <a:spcPts val="1880"/>
              </a:spcBef>
              <a:spcAft>
                <a:spcPts val="0"/>
              </a:spcAft>
              <a:buClr>
                <a:schemeClr val="dk1"/>
              </a:buClr>
              <a:buFont typeface="Arial"/>
              <a:buNone/>
              <a:defRPr b="0" i="0" sz="9400" u="none" cap="none" strike="noStrike">
                <a:solidFill>
                  <a:schemeClr val="dk1"/>
                </a:solidFill>
                <a:latin typeface="Arial"/>
                <a:ea typeface="Arial"/>
                <a:cs typeface="Arial"/>
                <a:sym typeface="Arial"/>
              </a:defRPr>
            </a:lvl4pPr>
            <a:lvl5pPr indent="0" lvl="4" marL="1828800" marR="0" rtl="0" algn="ctr">
              <a:spcBef>
                <a:spcPts val="1880"/>
              </a:spcBef>
              <a:spcAft>
                <a:spcPts val="0"/>
              </a:spcAft>
              <a:buClr>
                <a:schemeClr val="dk1"/>
              </a:buClr>
              <a:buFont typeface="Arial"/>
              <a:buNone/>
              <a:defRPr b="0" i="0" sz="9400" u="none" cap="none" strike="noStrike">
                <a:solidFill>
                  <a:schemeClr val="dk1"/>
                </a:solidFill>
                <a:latin typeface="Arial"/>
                <a:ea typeface="Arial"/>
                <a:cs typeface="Arial"/>
                <a:sym typeface="Arial"/>
              </a:defRPr>
            </a:lvl5pPr>
            <a:lvl6pPr indent="0" lvl="5" marL="2286000" marR="0" rtl="0" algn="ctr">
              <a:spcBef>
                <a:spcPts val="1880"/>
              </a:spcBef>
              <a:spcAft>
                <a:spcPts val="0"/>
              </a:spcAft>
              <a:buClr>
                <a:schemeClr val="dk1"/>
              </a:buClr>
              <a:buFont typeface="Arial"/>
              <a:buNone/>
              <a:defRPr b="0" i="0" sz="9400" u="none" cap="none" strike="noStrike">
                <a:solidFill>
                  <a:schemeClr val="dk1"/>
                </a:solidFill>
                <a:latin typeface="Arial"/>
                <a:ea typeface="Arial"/>
                <a:cs typeface="Arial"/>
                <a:sym typeface="Arial"/>
              </a:defRPr>
            </a:lvl6pPr>
            <a:lvl7pPr indent="0" lvl="6" marL="2743200" marR="0" rtl="0" algn="ctr">
              <a:spcBef>
                <a:spcPts val="1880"/>
              </a:spcBef>
              <a:spcAft>
                <a:spcPts val="0"/>
              </a:spcAft>
              <a:buClr>
                <a:schemeClr val="dk1"/>
              </a:buClr>
              <a:buFont typeface="Arial"/>
              <a:buNone/>
              <a:defRPr b="0" i="0" sz="9400" u="none" cap="none" strike="noStrike">
                <a:solidFill>
                  <a:schemeClr val="dk1"/>
                </a:solidFill>
                <a:latin typeface="Arial"/>
                <a:ea typeface="Arial"/>
                <a:cs typeface="Arial"/>
                <a:sym typeface="Arial"/>
              </a:defRPr>
            </a:lvl7pPr>
            <a:lvl8pPr indent="0" lvl="7" marL="3200400" marR="0" rtl="0" algn="ctr">
              <a:spcBef>
                <a:spcPts val="1880"/>
              </a:spcBef>
              <a:spcAft>
                <a:spcPts val="0"/>
              </a:spcAft>
              <a:buClr>
                <a:schemeClr val="dk1"/>
              </a:buClr>
              <a:buFont typeface="Arial"/>
              <a:buNone/>
              <a:defRPr b="0" i="0" sz="9400" u="none" cap="none" strike="noStrike">
                <a:solidFill>
                  <a:schemeClr val="dk1"/>
                </a:solidFill>
                <a:latin typeface="Arial"/>
                <a:ea typeface="Arial"/>
                <a:cs typeface="Arial"/>
                <a:sym typeface="Arial"/>
              </a:defRPr>
            </a:lvl8pPr>
            <a:lvl9pPr indent="0" lvl="8" marL="3657600" marR="0" rtl="0" algn="ctr">
              <a:spcBef>
                <a:spcPts val="1880"/>
              </a:spcBef>
              <a:spcAft>
                <a:spcPts val="0"/>
              </a:spcAft>
              <a:buClr>
                <a:schemeClr val="dk1"/>
              </a:buClr>
              <a:buFont typeface="Arial"/>
              <a:buNone/>
              <a:defRPr b="0" i="0" sz="9400" u="none" cap="none" strike="noStrike">
                <a:solidFill>
                  <a:schemeClr val="dk1"/>
                </a:solidFill>
                <a:latin typeface="Arial"/>
                <a:ea typeface="Arial"/>
                <a:cs typeface="Arial"/>
                <a:sym typeface="Arial"/>
              </a:defRPr>
            </a:lvl9pPr>
          </a:lstStyle>
          <a:p/>
        </p:txBody>
      </p:sp>
      <p:sp>
        <p:nvSpPr>
          <p:cNvPr id="81" name="Shape 81"/>
          <p:cNvSpPr txBox="1"/>
          <p:nvPr>
            <p:ph idx="10" type="dt"/>
          </p:nvPr>
        </p:nvSpPr>
        <p:spPr>
          <a:xfrm>
            <a:off x="1644650" y="39968487"/>
            <a:ext cx="7681911"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82" name="Shape 82"/>
          <p:cNvSpPr txBox="1"/>
          <p:nvPr>
            <p:ph idx="11" type="ftr"/>
          </p:nvPr>
        </p:nvSpPr>
        <p:spPr>
          <a:xfrm>
            <a:off x="11247436"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83" name="Shape 83"/>
          <p:cNvSpPr txBox="1"/>
          <p:nvPr>
            <p:ph idx="12" type="sldNum"/>
          </p:nvPr>
        </p:nvSpPr>
        <p:spPr>
          <a:xfrm>
            <a:off x="23591837" y="39968487"/>
            <a:ext cx="7681911"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a:solidFill>
                  <a:schemeClr val="dk1"/>
                </a:solidFill>
                <a:latin typeface="Arial"/>
                <a:ea typeface="Arial"/>
                <a:cs typeface="Arial"/>
                <a:sym typeface="A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19" name="Shape 19"/>
        <p:cNvGrpSpPr/>
        <p:nvPr/>
      </p:nvGrpSpPr>
      <p:grpSpPr>
        <a:xfrm>
          <a:off x="0" y="0"/>
          <a:ext cx="0" cy="0"/>
          <a:chOff x="0" y="0"/>
          <a:chExt cx="0" cy="0"/>
        </a:xfrm>
      </p:grpSpPr>
      <p:sp>
        <p:nvSpPr>
          <p:cNvPr id="20" name="Shape 20"/>
          <p:cNvSpPr txBox="1"/>
          <p:nvPr>
            <p:ph type="title"/>
          </p:nvPr>
        </p:nvSpPr>
        <p:spPr>
          <a:xfrm rot="5400000">
            <a:off x="8844488" y="16778673"/>
            <a:ext cx="37450057" cy="7406877"/>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20600" u="none" cap="none" strike="noStrike">
                <a:solidFill>
                  <a:schemeClr val="dk2"/>
                </a:solidFill>
                <a:latin typeface="Arial"/>
                <a:ea typeface="Arial"/>
                <a:cs typeface="Arial"/>
                <a:sym typeface="Arial"/>
              </a:defRPr>
            </a:lvl9pPr>
          </a:lstStyle>
          <a:p/>
        </p:txBody>
      </p:sp>
      <p:sp>
        <p:nvSpPr>
          <p:cNvPr id="21" name="Shape 21"/>
          <p:cNvSpPr txBox="1"/>
          <p:nvPr>
            <p:ph idx="1" type="body"/>
          </p:nvPr>
        </p:nvSpPr>
        <p:spPr>
          <a:xfrm rot="5400000">
            <a:off x="-6026415" y="9428945"/>
            <a:ext cx="37450057" cy="22106334"/>
          </a:xfrm>
          <a:prstGeom prst="rect">
            <a:avLst/>
          </a:prstGeom>
          <a:noFill/>
          <a:ln>
            <a:noFill/>
          </a:ln>
        </p:spPr>
        <p:txBody>
          <a:bodyPr anchorCtr="0" anchor="t" bIns="91425" lIns="91425" rIns="91425" tIns="91425"/>
          <a:lstStyle>
            <a:lvl1pPr indent="-654050" lvl="0" marL="1606550" marR="0" rtl="0" algn="l">
              <a:spcBef>
                <a:spcPts val="3000"/>
              </a:spcBef>
              <a:spcAft>
                <a:spcPts val="0"/>
              </a:spcAft>
              <a:buClr>
                <a:schemeClr val="dk1"/>
              </a:buClr>
              <a:buSzPct val="100000"/>
              <a:buFont typeface="Arial"/>
              <a:buChar char="•"/>
              <a:defRPr b="0" i="0" sz="15000" u="none" cap="none" strike="noStrike">
                <a:solidFill>
                  <a:schemeClr val="dk1"/>
                </a:solidFill>
                <a:latin typeface="Arial"/>
                <a:ea typeface="Arial"/>
                <a:cs typeface="Arial"/>
                <a:sym typeface="Arial"/>
              </a:defRPr>
            </a:lvl1pPr>
            <a:lvl2pPr indent="-515937" lvl="1" marL="3481388" marR="0" rtl="0" algn="l">
              <a:spcBef>
                <a:spcPts val="2620"/>
              </a:spcBef>
              <a:spcAft>
                <a:spcPts val="0"/>
              </a:spcAft>
              <a:buClr>
                <a:schemeClr val="dk1"/>
              </a:buClr>
              <a:buSzPct val="100000"/>
              <a:buFont typeface="Arial"/>
              <a:buChar char="–"/>
              <a:defRPr b="0" i="0" sz="13100" u="none" cap="none" strike="noStrike">
                <a:solidFill>
                  <a:schemeClr val="dk1"/>
                </a:solidFill>
                <a:latin typeface="Arial"/>
                <a:ea typeface="Arial"/>
                <a:cs typeface="Arial"/>
                <a:sym typeface="Arial"/>
              </a:defRPr>
            </a:lvl2pPr>
            <a:lvl3pPr indent="-365125" lvl="2" marL="5356225" marR="0" rtl="0" algn="l">
              <a:spcBef>
                <a:spcPts val="2240"/>
              </a:spcBef>
              <a:spcAft>
                <a:spcPts val="0"/>
              </a:spcAft>
              <a:buClr>
                <a:schemeClr val="dk1"/>
              </a:buClr>
              <a:buSzPct val="100000"/>
              <a:buFont typeface="Arial"/>
              <a:buChar char="•"/>
              <a:defRPr b="0" i="0" sz="11200" u="none" cap="none" strike="noStrike">
                <a:solidFill>
                  <a:schemeClr val="dk1"/>
                </a:solidFill>
                <a:latin typeface="Arial"/>
                <a:ea typeface="Arial"/>
                <a:cs typeface="Arial"/>
                <a:sym typeface="Arial"/>
              </a:defRPr>
            </a:lvl3pPr>
            <a:lvl4pPr indent="-474663" lvl="3" marL="7497763"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4pPr>
            <a:lvl5pPr indent="-484188" lvl="4" marL="9640888"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5pPr>
            <a:lvl6pPr indent="-484188" lvl="5" marL="10098088"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6pPr>
            <a:lvl7pPr indent="-484188" lvl="6" marL="10555288"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7pPr>
            <a:lvl8pPr indent="-484188" lvl="7" marL="11012488"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8pPr>
            <a:lvl9pPr indent="-484188" lvl="8" marL="11469688"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9pPr>
          </a:lstStyle>
          <a:p/>
        </p:txBody>
      </p:sp>
      <p:sp>
        <p:nvSpPr>
          <p:cNvPr id="22" name="Shape 22"/>
          <p:cNvSpPr txBox="1"/>
          <p:nvPr>
            <p:ph idx="10" type="dt"/>
          </p:nvPr>
        </p:nvSpPr>
        <p:spPr>
          <a:xfrm>
            <a:off x="1644650" y="39968487"/>
            <a:ext cx="7681911"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23" name="Shape 23"/>
          <p:cNvSpPr txBox="1"/>
          <p:nvPr>
            <p:ph idx="11" type="ftr"/>
          </p:nvPr>
        </p:nvSpPr>
        <p:spPr>
          <a:xfrm>
            <a:off x="11247436"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24" name="Shape 24"/>
          <p:cNvSpPr txBox="1"/>
          <p:nvPr>
            <p:ph idx="12" type="sldNum"/>
          </p:nvPr>
        </p:nvSpPr>
        <p:spPr>
          <a:xfrm>
            <a:off x="23591837" y="39968487"/>
            <a:ext cx="7681911"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a:solidFill>
                  <a:schemeClr val="dk1"/>
                </a:solidFill>
                <a:latin typeface="Arial"/>
                <a:ea typeface="Arial"/>
                <a:cs typeface="Arial"/>
                <a:sym typeface="Aria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25" name="Shape 25"/>
        <p:cNvGrpSpPr/>
        <p:nvPr/>
      </p:nvGrpSpPr>
      <p:grpSpPr>
        <a:xfrm>
          <a:off x="0" y="0"/>
          <a:ext cx="0" cy="0"/>
          <a:chOff x="0" y="0"/>
          <a:chExt cx="0" cy="0"/>
        </a:xfrm>
      </p:grpSpPr>
      <p:sp>
        <p:nvSpPr>
          <p:cNvPr id="26" name="Shape 26"/>
          <p:cNvSpPr txBox="1"/>
          <p:nvPr>
            <p:ph type="title"/>
          </p:nvPr>
        </p:nvSpPr>
        <p:spPr>
          <a:xfrm>
            <a:off x="1646236" y="1757361"/>
            <a:ext cx="29627511" cy="73152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20600" u="none" cap="none" strike="noStrike">
                <a:solidFill>
                  <a:schemeClr val="dk2"/>
                </a:solidFill>
                <a:latin typeface="Arial"/>
                <a:ea typeface="Arial"/>
                <a:cs typeface="Arial"/>
                <a:sym typeface="Arial"/>
              </a:defRPr>
            </a:lvl9pPr>
          </a:lstStyle>
          <a:p/>
        </p:txBody>
      </p:sp>
      <p:sp>
        <p:nvSpPr>
          <p:cNvPr id="27" name="Shape 27"/>
          <p:cNvSpPr txBox="1"/>
          <p:nvPr>
            <p:ph idx="1" type="body"/>
          </p:nvPr>
        </p:nvSpPr>
        <p:spPr>
          <a:xfrm rot="5400000">
            <a:off x="1978025" y="9910762"/>
            <a:ext cx="28963937" cy="29627511"/>
          </a:xfrm>
          <a:prstGeom prst="rect">
            <a:avLst/>
          </a:prstGeom>
          <a:noFill/>
          <a:ln>
            <a:noFill/>
          </a:ln>
        </p:spPr>
        <p:txBody>
          <a:bodyPr anchorCtr="0" anchor="t" bIns="91425" lIns="91425" rIns="91425" tIns="91425"/>
          <a:lstStyle>
            <a:lvl1pPr indent="-654050" lvl="0" marL="1606550" marR="0" rtl="0" algn="l">
              <a:spcBef>
                <a:spcPts val="3000"/>
              </a:spcBef>
              <a:spcAft>
                <a:spcPts val="0"/>
              </a:spcAft>
              <a:buClr>
                <a:schemeClr val="dk1"/>
              </a:buClr>
              <a:buSzPct val="100000"/>
              <a:buFont typeface="Arial"/>
              <a:buChar char="•"/>
              <a:defRPr b="0" i="0" sz="15000" u="none" cap="none" strike="noStrike">
                <a:solidFill>
                  <a:schemeClr val="dk1"/>
                </a:solidFill>
                <a:latin typeface="Arial"/>
                <a:ea typeface="Arial"/>
                <a:cs typeface="Arial"/>
                <a:sym typeface="Arial"/>
              </a:defRPr>
            </a:lvl1pPr>
            <a:lvl2pPr indent="-515937" lvl="1" marL="3481388" marR="0" rtl="0" algn="l">
              <a:spcBef>
                <a:spcPts val="2620"/>
              </a:spcBef>
              <a:spcAft>
                <a:spcPts val="0"/>
              </a:spcAft>
              <a:buClr>
                <a:schemeClr val="dk1"/>
              </a:buClr>
              <a:buSzPct val="100000"/>
              <a:buFont typeface="Arial"/>
              <a:buChar char="–"/>
              <a:defRPr b="0" i="0" sz="13100" u="none" cap="none" strike="noStrike">
                <a:solidFill>
                  <a:schemeClr val="dk1"/>
                </a:solidFill>
                <a:latin typeface="Arial"/>
                <a:ea typeface="Arial"/>
                <a:cs typeface="Arial"/>
                <a:sym typeface="Arial"/>
              </a:defRPr>
            </a:lvl2pPr>
            <a:lvl3pPr indent="-365125" lvl="2" marL="5356225" marR="0" rtl="0" algn="l">
              <a:spcBef>
                <a:spcPts val="2240"/>
              </a:spcBef>
              <a:spcAft>
                <a:spcPts val="0"/>
              </a:spcAft>
              <a:buClr>
                <a:schemeClr val="dk1"/>
              </a:buClr>
              <a:buSzPct val="100000"/>
              <a:buFont typeface="Arial"/>
              <a:buChar char="•"/>
              <a:defRPr b="0" i="0" sz="11200" u="none" cap="none" strike="noStrike">
                <a:solidFill>
                  <a:schemeClr val="dk1"/>
                </a:solidFill>
                <a:latin typeface="Arial"/>
                <a:ea typeface="Arial"/>
                <a:cs typeface="Arial"/>
                <a:sym typeface="Arial"/>
              </a:defRPr>
            </a:lvl3pPr>
            <a:lvl4pPr indent="-474663" lvl="3" marL="7497763"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4pPr>
            <a:lvl5pPr indent="-484188" lvl="4" marL="9640888"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5pPr>
            <a:lvl6pPr indent="-484188" lvl="5" marL="10098088"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6pPr>
            <a:lvl7pPr indent="-484188" lvl="6" marL="10555288"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7pPr>
            <a:lvl8pPr indent="-484188" lvl="7" marL="11012488"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8pPr>
            <a:lvl9pPr indent="-484188" lvl="8" marL="11469688"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9pPr>
          </a:lstStyle>
          <a:p/>
        </p:txBody>
      </p:sp>
      <p:sp>
        <p:nvSpPr>
          <p:cNvPr id="28" name="Shape 28"/>
          <p:cNvSpPr txBox="1"/>
          <p:nvPr>
            <p:ph idx="10" type="dt"/>
          </p:nvPr>
        </p:nvSpPr>
        <p:spPr>
          <a:xfrm>
            <a:off x="1644650" y="39968487"/>
            <a:ext cx="7681911"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29" name="Shape 29"/>
          <p:cNvSpPr txBox="1"/>
          <p:nvPr>
            <p:ph idx="11" type="ftr"/>
          </p:nvPr>
        </p:nvSpPr>
        <p:spPr>
          <a:xfrm>
            <a:off x="11247436"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30" name="Shape 30"/>
          <p:cNvSpPr txBox="1"/>
          <p:nvPr>
            <p:ph idx="12" type="sldNum"/>
          </p:nvPr>
        </p:nvSpPr>
        <p:spPr>
          <a:xfrm>
            <a:off x="23591837" y="39968487"/>
            <a:ext cx="7681911"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a:solidFill>
                  <a:schemeClr val="dk1"/>
                </a:solidFill>
                <a:latin typeface="Arial"/>
                <a:ea typeface="Arial"/>
                <a:cs typeface="Arial"/>
                <a:sym typeface="Arial"/>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31" name="Shape 31"/>
        <p:cNvGrpSpPr/>
        <p:nvPr/>
      </p:nvGrpSpPr>
      <p:grpSpPr>
        <a:xfrm>
          <a:off x="0" y="0"/>
          <a:ext cx="0" cy="0"/>
          <a:chOff x="0" y="0"/>
          <a:chExt cx="0" cy="0"/>
        </a:xfrm>
      </p:grpSpPr>
      <p:sp>
        <p:nvSpPr>
          <p:cNvPr id="32" name="Shape 32"/>
          <p:cNvSpPr txBox="1"/>
          <p:nvPr>
            <p:ph type="title"/>
          </p:nvPr>
        </p:nvSpPr>
        <p:spPr>
          <a:xfrm>
            <a:off x="6451998" y="30724287"/>
            <a:ext cx="19751277" cy="3626223"/>
          </a:xfrm>
          <a:prstGeom prst="rect">
            <a:avLst/>
          </a:prstGeom>
          <a:noFill/>
          <a:ln>
            <a:noFill/>
          </a:ln>
        </p:spPr>
        <p:txBody>
          <a:bodyPr anchorCtr="0" anchor="b" bIns="91425" lIns="91425" rIns="91425" tIns="91425"/>
          <a:lstStyle>
            <a:lvl1pPr indent="0" lvl="0" marL="0" marR="0" rtl="0" algn="l">
              <a:spcBef>
                <a:spcPts val="0"/>
              </a:spcBef>
              <a:spcAft>
                <a:spcPts val="0"/>
              </a:spcAft>
              <a:buNone/>
              <a:defRPr b="1" i="0" sz="20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20600" u="none" cap="none" strike="noStrike">
                <a:solidFill>
                  <a:schemeClr val="dk2"/>
                </a:solidFill>
                <a:latin typeface="Arial"/>
                <a:ea typeface="Arial"/>
                <a:cs typeface="Arial"/>
                <a:sym typeface="Arial"/>
              </a:defRPr>
            </a:lvl9pPr>
          </a:lstStyle>
          <a:p/>
        </p:txBody>
      </p:sp>
      <p:sp>
        <p:nvSpPr>
          <p:cNvPr id="33" name="Shape 33"/>
          <p:cNvSpPr/>
          <p:nvPr>
            <p:ph idx="2" type="pic"/>
          </p:nvPr>
        </p:nvSpPr>
        <p:spPr>
          <a:xfrm>
            <a:off x="6451998" y="3922058"/>
            <a:ext cx="19751277" cy="26333825"/>
          </a:xfrm>
          <a:prstGeom prst="rect">
            <a:avLst/>
          </a:prstGeom>
          <a:noFill/>
          <a:ln>
            <a:noFill/>
          </a:ln>
        </p:spPr>
        <p:txBody>
          <a:bodyPr anchorCtr="0" anchor="t" bIns="91425" lIns="91425" rIns="91425" tIns="91425"/>
          <a:lstStyle>
            <a:lvl1pPr indent="0" lvl="0" marL="0" marR="0" rtl="0" algn="l">
              <a:spcBef>
                <a:spcPts val="640"/>
              </a:spcBef>
              <a:spcAft>
                <a:spcPts val="0"/>
              </a:spcAft>
              <a:buClr>
                <a:schemeClr val="dk1"/>
              </a:buClr>
              <a:buFont typeface="Arial"/>
              <a:buNone/>
              <a:defRPr b="0" i="0" sz="3200" u="none" cap="none" strike="noStrike">
                <a:solidFill>
                  <a:schemeClr val="dk1"/>
                </a:solidFill>
                <a:latin typeface="Arial"/>
                <a:ea typeface="Arial"/>
                <a:cs typeface="Arial"/>
                <a:sym typeface="Arial"/>
              </a:defRPr>
            </a:lvl1pPr>
            <a:lvl2pPr indent="0" lvl="1" marL="457200" marR="0" rtl="0" algn="l">
              <a:spcBef>
                <a:spcPts val="560"/>
              </a:spcBef>
              <a:spcAft>
                <a:spcPts val="0"/>
              </a:spcAft>
              <a:buClr>
                <a:schemeClr val="dk1"/>
              </a:buClr>
              <a:buFont typeface="Arial"/>
              <a:buNone/>
              <a:defRPr b="0" i="0" sz="2800" u="none" cap="none" strike="noStrike">
                <a:solidFill>
                  <a:schemeClr val="dk1"/>
                </a:solidFill>
                <a:latin typeface="Arial"/>
                <a:ea typeface="Arial"/>
                <a:cs typeface="Arial"/>
                <a:sym typeface="Arial"/>
              </a:defRPr>
            </a:lvl2pPr>
            <a:lvl3pPr indent="0" lvl="2" marL="914400" marR="0" rtl="0" algn="l">
              <a:spcBef>
                <a:spcPts val="480"/>
              </a:spcBef>
              <a:spcAft>
                <a:spcPts val="0"/>
              </a:spcAft>
              <a:buClr>
                <a:schemeClr val="dk1"/>
              </a:buClr>
              <a:buFont typeface="Arial"/>
              <a:buNone/>
              <a:defRPr b="0" i="0" sz="2400" u="none" cap="none" strike="noStrike">
                <a:solidFill>
                  <a:schemeClr val="dk1"/>
                </a:solidFill>
                <a:latin typeface="Arial"/>
                <a:ea typeface="Arial"/>
                <a:cs typeface="Arial"/>
                <a:sym typeface="Arial"/>
              </a:defRPr>
            </a:lvl3pPr>
            <a:lvl4pPr indent="0" lvl="3" marL="1371600" marR="0" rtl="0" algn="l">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4pPr>
            <a:lvl5pPr indent="0" lvl="4" marL="1828800" marR="0" rtl="0" algn="l">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5pPr>
            <a:lvl6pPr indent="0" lvl="5" marL="2286000" marR="0" rtl="0" algn="l">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6pPr>
            <a:lvl7pPr indent="0" lvl="6" marL="2743200" marR="0" rtl="0" algn="l">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7pPr>
            <a:lvl8pPr indent="0" lvl="7" marL="3200400" marR="0" rtl="0" algn="l">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8pPr>
            <a:lvl9pPr indent="0" lvl="8" marL="3657600" marR="0" rtl="0" algn="l">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9pPr>
          </a:lstStyle>
          <a:p/>
        </p:txBody>
      </p:sp>
      <p:sp>
        <p:nvSpPr>
          <p:cNvPr id="34" name="Shape 34"/>
          <p:cNvSpPr txBox="1"/>
          <p:nvPr>
            <p:ph idx="1" type="body"/>
          </p:nvPr>
        </p:nvSpPr>
        <p:spPr>
          <a:xfrm>
            <a:off x="6451998" y="34350512"/>
            <a:ext cx="19751277" cy="5152464"/>
          </a:xfrm>
          <a:prstGeom prst="rect">
            <a:avLst/>
          </a:prstGeom>
          <a:noFill/>
          <a:ln>
            <a:noFill/>
          </a:ln>
        </p:spPr>
        <p:txBody>
          <a:bodyPr anchorCtr="0" anchor="t" bIns="91425" lIns="91425" rIns="91425" tIns="91425"/>
          <a:lstStyle>
            <a:lvl1pPr indent="0" lvl="0" marL="0" marR="0" rtl="0" algn="l">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1pPr>
            <a:lvl2pPr indent="0" lvl="1" marL="457200" marR="0" rtl="0" algn="l">
              <a:spcBef>
                <a:spcPts val="240"/>
              </a:spcBef>
              <a:spcAft>
                <a:spcPts val="0"/>
              </a:spcAft>
              <a:buClr>
                <a:schemeClr val="dk1"/>
              </a:buClr>
              <a:buFont typeface="Arial"/>
              <a:buNone/>
              <a:defRPr b="0" i="0" sz="1200" u="none" cap="none" strike="noStrike">
                <a:solidFill>
                  <a:schemeClr val="dk1"/>
                </a:solidFill>
                <a:latin typeface="Arial"/>
                <a:ea typeface="Arial"/>
                <a:cs typeface="Arial"/>
                <a:sym typeface="Arial"/>
              </a:defRPr>
            </a:lvl2pPr>
            <a:lvl3pPr indent="0" lvl="2" marL="914400" marR="0" rtl="0" algn="l">
              <a:spcBef>
                <a:spcPts val="200"/>
              </a:spcBef>
              <a:spcAft>
                <a:spcPts val="0"/>
              </a:spcAft>
              <a:buClr>
                <a:schemeClr val="dk1"/>
              </a:buClr>
              <a:buFont typeface="Arial"/>
              <a:buNone/>
              <a:defRPr b="0" i="0" sz="1000" u="none" cap="none" strike="noStrike">
                <a:solidFill>
                  <a:schemeClr val="dk1"/>
                </a:solidFill>
                <a:latin typeface="Arial"/>
                <a:ea typeface="Arial"/>
                <a:cs typeface="Arial"/>
                <a:sym typeface="Arial"/>
              </a:defRPr>
            </a:lvl3pPr>
            <a:lvl4pPr indent="0" lvl="3" marL="13716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4pPr>
            <a:lvl5pPr indent="0" lvl="4" marL="18288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5pPr>
            <a:lvl6pPr indent="0" lvl="5" marL="22860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6pPr>
            <a:lvl7pPr indent="0" lvl="6" marL="27432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7pPr>
            <a:lvl8pPr indent="0" lvl="7" marL="32004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8pPr>
            <a:lvl9pPr indent="0" lvl="8" marL="36576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9pPr>
          </a:lstStyle>
          <a:p/>
        </p:txBody>
      </p:sp>
      <p:sp>
        <p:nvSpPr>
          <p:cNvPr id="35" name="Shape 35"/>
          <p:cNvSpPr txBox="1"/>
          <p:nvPr>
            <p:ph idx="10" type="dt"/>
          </p:nvPr>
        </p:nvSpPr>
        <p:spPr>
          <a:xfrm>
            <a:off x="1644650" y="39968487"/>
            <a:ext cx="7681911"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36" name="Shape 36"/>
          <p:cNvSpPr txBox="1"/>
          <p:nvPr>
            <p:ph idx="11" type="ftr"/>
          </p:nvPr>
        </p:nvSpPr>
        <p:spPr>
          <a:xfrm>
            <a:off x="11247436"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37" name="Shape 37"/>
          <p:cNvSpPr txBox="1"/>
          <p:nvPr>
            <p:ph idx="12" type="sldNum"/>
          </p:nvPr>
        </p:nvSpPr>
        <p:spPr>
          <a:xfrm>
            <a:off x="23591837" y="39968487"/>
            <a:ext cx="7681911"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a:solidFill>
                  <a:schemeClr val="dk1"/>
                </a:solidFill>
                <a:latin typeface="Arial"/>
                <a:ea typeface="Arial"/>
                <a:cs typeface="Arial"/>
                <a:sym typeface="Arial"/>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38" name="Shape 38"/>
        <p:cNvGrpSpPr/>
        <p:nvPr/>
      </p:nvGrpSpPr>
      <p:grpSpPr>
        <a:xfrm>
          <a:off x="0" y="0"/>
          <a:ext cx="0" cy="0"/>
          <a:chOff x="0" y="0"/>
          <a:chExt cx="0" cy="0"/>
        </a:xfrm>
      </p:grpSpPr>
      <p:sp>
        <p:nvSpPr>
          <p:cNvPr id="39" name="Shape 39"/>
          <p:cNvSpPr txBox="1"/>
          <p:nvPr>
            <p:ph type="title"/>
          </p:nvPr>
        </p:nvSpPr>
        <p:spPr>
          <a:xfrm>
            <a:off x="1645444" y="1748117"/>
            <a:ext cx="10829926" cy="7436224"/>
          </a:xfrm>
          <a:prstGeom prst="rect">
            <a:avLst/>
          </a:prstGeom>
          <a:noFill/>
          <a:ln>
            <a:noFill/>
          </a:ln>
        </p:spPr>
        <p:txBody>
          <a:bodyPr anchorCtr="0" anchor="b" bIns="91425" lIns="91425" rIns="91425" tIns="91425"/>
          <a:lstStyle>
            <a:lvl1pPr indent="0" lvl="0" marL="0" marR="0" rtl="0" algn="l">
              <a:spcBef>
                <a:spcPts val="0"/>
              </a:spcBef>
              <a:spcAft>
                <a:spcPts val="0"/>
              </a:spcAft>
              <a:buNone/>
              <a:defRPr b="1" i="0" sz="20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20600" u="none" cap="none" strike="noStrike">
                <a:solidFill>
                  <a:schemeClr val="dk2"/>
                </a:solidFill>
                <a:latin typeface="Arial"/>
                <a:ea typeface="Arial"/>
                <a:cs typeface="Arial"/>
                <a:sym typeface="Arial"/>
              </a:defRPr>
            </a:lvl9pPr>
          </a:lstStyle>
          <a:p/>
        </p:txBody>
      </p:sp>
      <p:sp>
        <p:nvSpPr>
          <p:cNvPr id="40" name="Shape 40"/>
          <p:cNvSpPr txBox="1"/>
          <p:nvPr>
            <p:ph idx="1" type="body"/>
          </p:nvPr>
        </p:nvSpPr>
        <p:spPr>
          <a:xfrm>
            <a:off x="12870656" y="1748117"/>
            <a:ext cx="18402299" cy="37459024"/>
          </a:xfrm>
          <a:prstGeom prst="rect">
            <a:avLst/>
          </a:prstGeom>
          <a:noFill/>
          <a:ln>
            <a:noFill/>
          </a:ln>
        </p:spPr>
        <p:txBody>
          <a:bodyPr anchorCtr="0" anchor="t" bIns="91425" lIns="91425" rIns="91425" tIns="91425"/>
          <a:lstStyle>
            <a:lvl1pPr indent="-1403350" lvl="0" marL="1606550" marR="0" rtl="0" algn="l">
              <a:spcBef>
                <a:spcPts val="640"/>
              </a:spcBef>
              <a:spcAft>
                <a:spcPts val="0"/>
              </a:spcAft>
              <a:buClr>
                <a:schemeClr val="dk1"/>
              </a:buClr>
              <a:buSzPct val="100000"/>
              <a:buFont typeface="Arial"/>
              <a:buChar char="•"/>
              <a:defRPr b="0" i="0" sz="3200" u="none" cap="none" strike="noStrike">
                <a:solidFill>
                  <a:schemeClr val="dk1"/>
                </a:solidFill>
                <a:latin typeface="Arial"/>
                <a:ea typeface="Arial"/>
                <a:cs typeface="Arial"/>
                <a:sym typeface="Arial"/>
              </a:defRPr>
            </a:lvl1pPr>
            <a:lvl2pPr indent="-1169987" lvl="1" marL="3481388" marR="0" rtl="0" algn="l">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2pPr>
            <a:lvl3pPr indent="-923925" lvl="2" marL="5356225"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3pPr>
            <a:lvl4pPr indent="-944563" lvl="3" marL="7497763"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4pPr>
            <a:lvl5pPr indent="-954088" lvl="4" marL="9640888"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5pPr>
            <a:lvl6pPr indent="-954088" lvl="5" marL="10098088"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6pPr>
            <a:lvl7pPr indent="-954088" lvl="6" marL="10555288"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7pPr>
            <a:lvl8pPr indent="-954088" lvl="7" marL="11012488"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8pPr>
            <a:lvl9pPr indent="-954088" lvl="8" marL="11469688"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9pPr>
          </a:lstStyle>
          <a:p/>
        </p:txBody>
      </p:sp>
      <p:sp>
        <p:nvSpPr>
          <p:cNvPr id="41" name="Shape 41"/>
          <p:cNvSpPr txBox="1"/>
          <p:nvPr>
            <p:ph idx="2" type="body"/>
          </p:nvPr>
        </p:nvSpPr>
        <p:spPr>
          <a:xfrm>
            <a:off x="1645444" y="9184340"/>
            <a:ext cx="10829926" cy="30022799"/>
          </a:xfrm>
          <a:prstGeom prst="rect">
            <a:avLst/>
          </a:prstGeom>
          <a:noFill/>
          <a:ln>
            <a:noFill/>
          </a:ln>
        </p:spPr>
        <p:txBody>
          <a:bodyPr anchorCtr="0" anchor="t" bIns="91425" lIns="91425" rIns="91425" tIns="91425"/>
          <a:lstStyle>
            <a:lvl1pPr indent="0" lvl="0" marL="0" marR="0" rtl="0" algn="l">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1pPr>
            <a:lvl2pPr indent="0" lvl="1" marL="457200" marR="0" rtl="0" algn="l">
              <a:spcBef>
                <a:spcPts val="240"/>
              </a:spcBef>
              <a:spcAft>
                <a:spcPts val="0"/>
              </a:spcAft>
              <a:buClr>
                <a:schemeClr val="dk1"/>
              </a:buClr>
              <a:buFont typeface="Arial"/>
              <a:buNone/>
              <a:defRPr b="0" i="0" sz="1200" u="none" cap="none" strike="noStrike">
                <a:solidFill>
                  <a:schemeClr val="dk1"/>
                </a:solidFill>
                <a:latin typeface="Arial"/>
                <a:ea typeface="Arial"/>
                <a:cs typeface="Arial"/>
                <a:sym typeface="Arial"/>
              </a:defRPr>
            </a:lvl2pPr>
            <a:lvl3pPr indent="0" lvl="2" marL="914400" marR="0" rtl="0" algn="l">
              <a:spcBef>
                <a:spcPts val="200"/>
              </a:spcBef>
              <a:spcAft>
                <a:spcPts val="0"/>
              </a:spcAft>
              <a:buClr>
                <a:schemeClr val="dk1"/>
              </a:buClr>
              <a:buFont typeface="Arial"/>
              <a:buNone/>
              <a:defRPr b="0" i="0" sz="1000" u="none" cap="none" strike="noStrike">
                <a:solidFill>
                  <a:schemeClr val="dk1"/>
                </a:solidFill>
                <a:latin typeface="Arial"/>
                <a:ea typeface="Arial"/>
                <a:cs typeface="Arial"/>
                <a:sym typeface="Arial"/>
              </a:defRPr>
            </a:lvl3pPr>
            <a:lvl4pPr indent="0" lvl="3" marL="13716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4pPr>
            <a:lvl5pPr indent="0" lvl="4" marL="18288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5pPr>
            <a:lvl6pPr indent="0" lvl="5" marL="22860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6pPr>
            <a:lvl7pPr indent="0" lvl="6" marL="27432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7pPr>
            <a:lvl8pPr indent="0" lvl="7" marL="32004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8pPr>
            <a:lvl9pPr indent="0" lvl="8" marL="3657600" marR="0" rtl="0" algn="l">
              <a:spcBef>
                <a:spcPts val="180"/>
              </a:spcBef>
              <a:spcAft>
                <a:spcPts val="0"/>
              </a:spcAft>
              <a:buClr>
                <a:schemeClr val="dk1"/>
              </a:buClr>
              <a:buFont typeface="Arial"/>
              <a:buNone/>
              <a:defRPr b="0" i="0" sz="900" u="none" cap="none" strike="noStrike">
                <a:solidFill>
                  <a:schemeClr val="dk1"/>
                </a:solidFill>
                <a:latin typeface="Arial"/>
                <a:ea typeface="Arial"/>
                <a:cs typeface="Arial"/>
                <a:sym typeface="Arial"/>
              </a:defRPr>
            </a:lvl9pPr>
          </a:lstStyle>
          <a:p/>
        </p:txBody>
      </p:sp>
      <p:sp>
        <p:nvSpPr>
          <p:cNvPr id="42" name="Shape 42"/>
          <p:cNvSpPr txBox="1"/>
          <p:nvPr>
            <p:ph idx="10" type="dt"/>
          </p:nvPr>
        </p:nvSpPr>
        <p:spPr>
          <a:xfrm>
            <a:off x="1644650" y="39968487"/>
            <a:ext cx="7681911"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43" name="Shape 43"/>
          <p:cNvSpPr txBox="1"/>
          <p:nvPr>
            <p:ph idx="11" type="ftr"/>
          </p:nvPr>
        </p:nvSpPr>
        <p:spPr>
          <a:xfrm>
            <a:off x="11247436"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44" name="Shape 44"/>
          <p:cNvSpPr txBox="1"/>
          <p:nvPr>
            <p:ph idx="12" type="sldNum"/>
          </p:nvPr>
        </p:nvSpPr>
        <p:spPr>
          <a:xfrm>
            <a:off x="23591837" y="39968487"/>
            <a:ext cx="7681911"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a:solidFill>
                  <a:schemeClr val="dk1"/>
                </a:solidFill>
                <a:latin typeface="Arial"/>
                <a:ea typeface="Arial"/>
                <a:cs typeface="Arial"/>
                <a:sym typeface="Aria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5" name="Shape 45"/>
        <p:cNvGrpSpPr/>
        <p:nvPr/>
      </p:nvGrpSpPr>
      <p:grpSpPr>
        <a:xfrm>
          <a:off x="0" y="0"/>
          <a:ext cx="0" cy="0"/>
          <a:chOff x="0" y="0"/>
          <a:chExt cx="0" cy="0"/>
        </a:xfrm>
      </p:grpSpPr>
      <p:sp>
        <p:nvSpPr>
          <p:cNvPr id="46" name="Shape 46"/>
          <p:cNvSpPr txBox="1"/>
          <p:nvPr>
            <p:ph type="title"/>
          </p:nvPr>
        </p:nvSpPr>
        <p:spPr>
          <a:xfrm>
            <a:off x="1646236" y="1757361"/>
            <a:ext cx="29627511" cy="73152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20600" u="none" cap="none" strike="noStrike">
                <a:solidFill>
                  <a:schemeClr val="dk2"/>
                </a:solidFill>
                <a:latin typeface="Arial"/>
                <a:ea typeface="Arial"/>
                <a:cs typeface="Arial"/>
                <a:sym typeface="Arial"/>
              </a:defRPr>
            </a:lvl9pPr>
          </a:lstStyle>
          <a:p/>
        </p:txBody>
      </p:sp>
      <p:sp>
        <p:nvSpPr>
          <p:cNvPr id="47" name="Shape 47"/>
          <p:cNvSpPr txBox="1"/>
          <p:nvPr>
            <p:ph idx="10" type="dt"/>
          </p:nvPr>
        </p:nvSpPr>
        <p:spPr>
          <a:xfrm>
            <a:off x="1644650" y="39968487"/>
            <a:ext cx="7681911"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48" name="Shape 48"/>
          <p:cNvSpPr txBox="1"/>
          <p:nvPr>
            <p:ph idx="11" type="ftr"/>
          </p:nvPr>
        </p:nvSpPr>
        <p:spPr>
          <a:xfrm>
            <a:off x="11247436"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49" name="Shape 49"/>
          <p:cNvSpPr txBox="1"/>
          <p:nvPr>
            <p:ph idx="12" type="sldNum"/>
          </p:nvPr>
        </p:nvSpPr>
        <p:spPr>
          <a:xfrm>
            <a:off x="23591837" y="39968487"/>
            <a:ext cx="7681911"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a:solidFill>
                  <a:schemeClr val="dk1"/>
                </a:solidFill>
                <a:latin typeface="Arial"/>
                <a:ea typeface="Arial"/>
                <a:cs typeface="Arial"/>
                <a:sym typeface="Aria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50" name="Shape 50"/>
        <p:cNvGrpSpPr/>
        <p:nvPr/>
      </p:nvGrpSpPr>
      <p:grpSpPr>
        <a:xfrm>
          <a:off x="0" y="0"/>
          <a:ext cx="0" cy="0"/>
          <a:chOff x="0" y="0"/>
          <a:chExt cx="0" cy="0"/>
        </a:xfrm>
      </p:grpSpPr>
      <p:sp>
        <p:nvSpPr>
          <p:cNvPr id="51" name="Shape 51"/>
          <p:cNvSpPr txBox="1"/>
          <p:nvPr>
            <p:ph type="title"/>
          </p:nvPr>
        </p:nvSpPr>
        <p:spPr>
          <a:xfrm>
            <a:off x="1646236" y="1757361"/>
            <a:ext cx="29627511" cy="73152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20600" u="none" cap="none" strike="noStrike">
                <a:solidFill>
                  <a:schemeClr val="dk2"/>
                </a:solidFill>
                <a:latin typeface="Arial"/>
                <a:ea typeface="Arial"/>
                <a:cs typeface="Arial"/>
                <a:sym typeface="Arial"/>
              </a:defRPr>
            </a:lvl9pPr>
          </a:lstStyle>
          <a:p/>
        </p:txBody>
      </p:sp>
      <p:sp>
        <p:nvSpPr>
          <p:cNvPr id="52" name="Shape 52"/>
          <p:cNvSpPr txBox="1"/>
          <p:nvPr>
            <p:ph idx="1" type="body"/>
          </p:nvPr>
        </p:nvSpPr>
        <p:spPr>
          <a:xfrm>
            <a:off x="1645443" y="9825317"/>
            <a:ext cx="14544675" cy="4094629"/>
          </a:xfrm>
          <a:prstGeom prst="rect">
            <a:avLst/>
          </a:prstGeom>
          <a:noFill/>
          <a:ln>
            <a:noFill/>
          </a:ln>
        </p:spPr>
        <p:txBody>
          <a:bodyPr anchorCtr="0" anchor="b" bIns="91425" lIns="91425" rIns="91425" tIns="91425"/>
          <a:lstStyle>
            <a:lvl1pPr indent="0" lvl="0" marL="0" marR="0" rtl="0" algn="l">
              <a:spcBef>
                <a:spcPts val="480"/>
              </a:spcBef>
              <a:spcAft>
                <a:spcPts val="0"/>
              </a:spcAft>
              <a:buClr>
                <a:schemeClr val="dk1"/>
              </a:buClr>
              <a:buFont typeface="Arial"/>
              <a:buNone/>
              <a:defRPr b="1" i="0" sz="2400" u="none" cap="none" strike="noStrike">
                <a:solidFill>
                  <a:schemeClr val="dk1"/>
                </a:solidFill>
                <a:latin typeface="Arial"/>
                <a:ea typeface="Arial"/>
                <a:cs typeface="Arial"/>
                <a:sym typeface="Arial"/>
              </a:defRPr>
            </a:lvl1pPr>
            <a:lvl2pPr indent="0" lvl="1" marL="457200" marR="0" rtl="0" algn="l">
              <a:spcBef>
                <a:spcPts val="400"/>
              </a:spcBef>
              <a:spcAft>
                <a:spcPts val="0"/>
              </a:spcAft>
              <a:buClr>
                <a:schemeClr val="dk1"/>
              </a:buClr>
              <a:buFont typeface="Arial"/>
              <a:buNone/>
              <a:defRPr b="1" i="0" sz="2000" u="none" cap="none" strike="noStrike">
                <a:solidFill>
                  <a:schemeClr val="dk1"/>
                </a:solidFill>
                <a:latin typeface="Arial"/>
                <a:ea typeface="Arial"/>
                <a:cs typeface="Arial"/>
                <a:sym typeface="Arial"/>
              </a:defRPr>
            </a:lvl2pPr>
            <a:lvl3pPr indent="0" lvl="2" marL="914400" marR="0" rtl="0" algn="l">
              <a:spcBef>
                <a:spcPts val="360"/>
              </a:spcBef>
              <a:spcAft>
                <a:spcPts val="0"/>
              </a:spcAft>
              <a:buClr>
                <a:schemeClr val="dk1"/>
              </a:buClr>
              <a:buFont typeface="Arial"/>
              <a:buNone/>
              <a:defRPr b="1" i="0" sz="1800" u="none" cap="none" strike="noStrike">
                <a:solidFill>
                  <a:schemeClr val="dk1"/>
                </a:solidFill>
                <a:latin typeface="Arial"/>
                <a:ea typeface="Arial"/>
                <a:cs typeface="Arial"/>
                <a:sym typeface="Arial"/>
              </a:defRPr>
            </a:lvl3pPr>
            <a:lvl4pPr indent="0" lvl="3" marL="13716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4pPr>
            <a:lvl5pPr indent="0" lvl="4" marL="18288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5pPr>
            <a:lvl6pPr indent="0" lvl="5" marL="22860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6pPr>
            <a:lvl7pPr indent="0" lvl="6" marL="27432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7pPr>
            <a:lvl8pPr indent="0" lvl="7" marL="32004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8pPr>
            <a:lvl9pPr indent="0" lvl="8" marL="36576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9pPr>
          </a:lstStyle>
          <a:p/>
        </p:txBody>
      </p:sp>
      <p:sp>
        <p:nvSpPr>
          <p:cNvPr id="53" name="Shape 53"/>
          <p:cNvSpPr txBox="1"/>
          <p:nvPr>
            <p:ph idx="2" type="body"/>
          </p:nvPr>
        </p:nvSpPr>
        <p:spPr>
          <a:xfrm>
            <a:off x="1645443" y="13919948"/>
            <a:ext cx="14544675" cy="25287194"/>
          </a:xfrm>
          <a:prstGeom prst="rect">
            <a:avLst/>
          </a:prstGeom>
          <a:noFill/>
          <a:ln>
            <a:noFill/>
          </a:ln>
        </p:spPr>
        <p:txBody>
          <a:bodyPr anchorCtr="0" anchor="t" bIns="91425" lIns="91425" rIns="91425" tIns="91425"/>
          <a:lstStyle>
            <a:lvl1pPr indent="-1454150" lvl="0" marL="1606550"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1pPr>
            <a:lvl2pPr indent="-1220787" lvl="1" marL="3481388"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2pPr>
            <a:lvl3pPr indent="-962025" lvl="2" marL="5356225"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3pPr>
            <a:lvl4pPr indent="-969963" lvl="3" marL="7497763"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4pPr>
            <a:lvl5pPr indent="-979488" lvl="4" marL="9640888"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5pPr>
            <a:lvl6pPr indent="-979488" lvl="5" marL="10098088"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6pPr>
            <a:lvl7pPr indent="-979488" lvl="6" marL="10555288"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7pPr>
            <a:lvl8pPr indent="-979488" lvl="7" marL="11012488"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8pPr>
            <a:lvl9pPr indent="-979488" lvl="8" marL="11469688"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9pPr>
          </a:lstStyle>
          <a:p/>
        </p:txBody>
      </p:sp>
      <p:sp>
        <p:nvSpPr>
          <p:cNvPr id="54" name="Shape 54"/>
          <p:cNvSpPr txBox="1"/>
          <p:nvPr>
            <p:ph idx="3" type="body"/>
          </p:nvPr>
        </p:nvSpPr>
        <p:spPr>
          <a:xfrm>
            <a:off x="16722328" y="9825317"/>
            <a:ext cx="14550627" cy="4094629"/>
          </a:xfrm>
          <a:prstGeom prst="rect">
            <a:avLst/>
          </a:prstGeom>
          <a:noFill/>
          <a:ln>
            <a:noFill/>
          </a:ln>
        </p:spPr>
        <p:txBody>
          <a:bodyPr anchorCtr="0" anchor="b" bIns="91425" lIns="91425" rIns="91425" tIns="91425"/>
          <a:lstStyle>
            <a:lvl1pPr indent="0" lvl="0" marL="0" marR="0" rtl="0" algn="l">
              <a:spcBef>
                <a:spcPts val="480"/>
              </a:spcBef>
              <a:spcAft>
                <a:spcPts val="0"/>
              </a:spcAft>
              <a:buClr>
                <a:schemeClr val="dk1"/>
              </a:buClr>
              <a:buFont typeface="Arial"/>
              <a:buNone/>
              <a:defRPr b="1" i="0" sz="2400" u="none" cap="none" strike="noStrike">
                <a:solidFill>
                  <a:schemeClr val="dk1"/>
                </a:solidFill>
                <a:latin typeface="Arial"/>
                <a:ea typeface="Arial"/>
                <a:cs typeface="Arial"/>
                <a:sym typeface="Arial"/>
              </a:defRPr>
            </a:lvl1pPr>
            <a:lvl2pPr indent="0" lvl="1" marL="457200" marR="0" rtl="0" algn="l">
              <a:spcBef>
                <a:spcPts val="400"/>
              </a:spcBef>
              <a:spcAft>
                <a:spcPts val="0"/>
              </a:spcAft>
              <a:buClr>
                <a:schemeClr val="dk1"/>
              </a:buClr>
              <a:buFont typeface="Arial"/>
              <a:buNone/>
              <a:defRPr b="1" i="0" sz="2000" u="none" cap="none" strike="noStrike">
                <a:solidFill>
                  <a:schemeClr val="dk1"/>
                </a:solidFill>
                <a:latin typeface="Arial"/>
                <a:ea typeface="Arial"/>
                <a:cs typeface="Arial"/>
                <a:sym typeface="Arial"/>
              </a:defRPr>
            </a:lvl2pPr>
            <a:lvl3pPr indent="0" lvl="2" marL="914400" marR="0" rtl="0" algn="l">
              <a:spcBef>
                <a:spcPts val="360"/>
              </a:spcBef>
              <a:spcAft>
                <a:spcPts val="0"/>
              </a:spcAft>
              <a:buClr>
                <a:schemeClr val="dk1"/>
              </a:buClr>
              <a:buFont typeface="Arial"/>
              <a:buNone/>
              <a:defRPr b="1" i="0" sz="1800" u="none" cap="none" strike="noStrike">
                <a:solidFill>
                  <a:schemeClr val="dk1"/>
                </a:solidFill>
                <a:latin typeface="Arial"/>
                <a:ea typeface="Arial"/>
                <a:cs typeface="Arial"/>
                <a:sym typeface="Arial"/>
              </a:defRPr>
            </a:lvl3pPr>
            <a:lvl4pPr indent="0" lvl="3" marL="13716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4pPr>
            <a:lvl5pPr indent="0" lvl="4" marL="18288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5pPr>
            <a:lvl6pPr indent="0" lvl="5" marL="22860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6pPr>
            <a:lvl7pPr indent="0" lvl="6" marL="27432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7pPr>
            <a:lvl8pPr indent="0" lvl="7" marL="32004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8pPr>
            <a:lvl9pPr indent="0" lvl="8" marL="3657600" marR="0" rtl="0" algn="l">
              <a:spcBef>
                <a:spcPts val="320"/>
              </a:spcBef>
              <a:spcAft>
                <a:spcPts val="0"/>
              </a:spcAft>
              <a:buClr>
                <a:schemeClr val="dk1"/>
              </a:buClr>
              <a:buFont typeface="Arial"/>
              <a:buNone/>
              <a:defRPr b="1" i="0" sz="1600" u="none" cap="none" strike="noStrike">
                <a:solidFill>
                  <a:schemeClr val="dk1"/>
                </a:solidFill>
                <a:latin typeface="Arial"/>
                <a:ea typeface="Arial"/>
                <a:cs typeface="Arial"/>
                <a:sym typeface="Arial"/>
              </a:defRPr>
            </a:lvl9pPr>
          </a:lstStyle>
          <a:p/>
        </p:txBody>
      </p:sp>
      <p:sp>
        <p:nvSpPr>
          <p:cNvPr id="55" name="Shape 55"/>
          <p:cNvSpPr txBox="1"/>
          <p:nvPr>
            <p:ph idx="4" type="body"/>
          </p:nvPr>
        </p:nvSpPr>
        <p:spPr>
          <a:xfrm>
            <a:off x="16722328" y="13919948"/>
            <a:ext cx="14550627" cy="25287194"/>
          </a:xfrm>
          <a:prstGeom prst="rect">
            <a:avLst/>
          </a:prstGeom>
          <a:noFill/>
          <a:ln>
            <a:noFill/>
          </a:ln>
        </p:spPr>
        <p:txBody>
          <a:bodyPr anchorCtr="0" anchor="t" bIns="91425" lIns="91425" rIns="91425" tIns="91425"/>
          <a:lstStyle>
            <a:lvl1pPr indent="-1454150" lvl="0" marL="1606550"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1pPr>
            <a:lvl2pPr indent="-1220787" lvl="1" marL="3481388"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2pPr>
            <a:lvl3pPr indent="-962025" lvl="2" marL="5356225"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3pPr>
            <a:lvl4pPr indent="-969963" lvl="3" marL="7497763"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4pPr>
            <a:lvl5pPr indent="-979488" lvl="4" marL="9640888"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5pPr>
            <a:lvl6pPr indent="-979488" lvl="5" marL="10098088"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6pPr>
            <a:lvl7pPr indent="-979488" lvl="6" marL="10555288"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7pPr>
            <a:lvl8pPr indent="-979488" lvl="7" marL="11012488"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8pPr>
            <a:lvl9pPr indent="-979488" lvl="8" marL="11469688" marR="0" rtl="0" algn="l">
              <a:spcBef>
                <a:spcPts val="320"/>
              </a:spcBef>
              <a:spcAft>
                <a:spcPts val="0"/>
              </a:spcAft>
              <a:buClr>
                <a:schemeClr val="dk1"/>
              </a:buClr>
              <a:buSzPct val="100000"/>
              <a:buFont typeface="Arial"/>
              <a:buChar char="»"/>
              <a:defRPr b="0" i="0" sz="1600" u="none" cap="none" strike="noStrike">
                <a:solidFill>
                  <a:schemeClr val="dk1"/>
                </a:solidFill>
                <a:latin typeface="Arial"/>
                <a:ea typeface="Arial"/>
                <a:cs typeface="Arial"/>
                <a:sym typeface="Arial"/>
              </a:defRPr>
            </a:lvl9pPr>
          </a:lstStyle>
          <a:p/>
        </p:txBody>
      </p:sp>
      <p:sp>
        <p:nvSpPr>
          <p:cNvPr id="56" name="Shape 56"/>
          <p:cNvSpPr txBox="1"/>
          <p:nvPr>
            <p:ph idx="10" type="dt"/>
          </p:nvPr>
        </p:nvSpPr>
        <p:spPr>
          <a:xfrm>
            <a:off x="1644650" y="39968487"/>
            <a:ext cx="7681911"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57" name="Shape 57"/>
          <p:cNvSpPr txBox="1"/>
          <p:nvPr>
            <p:ph idx="11" type="ftr"/>
          </p:nvPr>
        </p:nvSpPr>
        <p:spPr>
          <a:xfrm>
            <a:off x="11247436"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58" name="Shape 58"/>
          <p:cNvSpPr txBox="1"/>
          <p:nvPr>
            <p:ph idx="12" type="sldNum"/>
          </p:nvPr>
        </p:nvSpPr>
        <p:spPr>
          <a:xfrm>
            <a:off x="23591837" y="39968487"/>
            <a:ext cx="7681911"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a:solidFill>
                  <a:schemeClr val="dk1"/>
                </a:solidFill>
                <a:latin typeface="Arial"/>
                <a:ea typeface="Arial"/>
                <a:cs typeface="Arial"/>
                <a:sym typeface="Aria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59" name="Shape 59"/>
        <p:cNvGrpSpPr/>
        <p:nvPr/>
      </p:nvGrpSpPr>
      <p:grpSpPr>
        <a:xfrm>
          <a:off x="0" y="0"/>
          <a:ext cx="0" cy="0"/>
          <a:chOff x="0" y="0"/>
          <a:chExt cx="0" cy="0"/>
        </a:xfrm>
      </p:grpSpPr>
      <p:sp>
        <p:nvSpPr>
          <p:cNvPr id="60" name="Shape 60"/>
          <p:cNvSpPr txBox="1"/>
          <p:nvPr>
            <p:ph type="title"/>
          </p:nvPr>
        </p:nvSpPr>
        <p:spPr>
          <a:xfrm>
            <a:off x="1646236" y="1757361"/>
            <a:ext cx="29627511" cy="73152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20600" u="none" cap="none" strike="noStrike">
                <a:solidFill>
                  <a:schemeClr val="dk2"/>
                </a:solidFill>
                <a:latin typeface="Arial"/>
                <a:ea typeface="Arial"/>
                <a:cs typeface="Arial"/>
                <a:sym typeface="Arial"/>
              </a:defRPr>
            </a:lvl9pPr>
          </a:lstStyle>
          <a:p/>
        </p:txBody>
      </p:sp>
      <p:sp>
        <p:nvSpPr>
          <p:cNvPr id="61" name="Shape 61"/>
          <p:cNvSpPr txBox="1"/>
          <p:nvPr>
            <p:ph idx="1" type="body"/>
          </p:nvPr>
        </p:nvSpPr>
        <p:spPr>
          <a:xfrm>
            <a:off x="1645444" y="10242177"/>
            <a:ext cx="14756605" cy="28964964"/>
          </a:xfrm>
          <a:prstGeom prst="rect">
            <a:avLst/>
          </a:prstGeom>
          <a:noFill/>
          <a:ln>
            <a:noFill/>
          </a:ln>
        </p:spPr>
        <p:txBody>
          <a:bodyPr anchorCtr="0" anchor="t" bIns="91425" lIns="91425" rIns="91425" tIns="91425"/>
          <a:lstStyle>
            <a:lvl1pPr indent="-1428750" lvl="0" marL="1606550" marR="0" rtl="0" algn="l">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1195387" lvl="1" marL="3481388"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949325" lvl="2" marL="5356225"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957263" lvl="3" marL="7497763"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966788" lvl="4" marL="9640888"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966788" lvl="5" marL="10098088"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966788" lvl="6" marL="10555288"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966788" lvl="7" marL="11012488"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966788" lvl="8" marL="11469688"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62" name="Shape 62"/>
          <p:cNvSpPr txBox="1"/>
          <p:nvPr>
            <p:ph idx="2" type="body"/>
          </p:nvPr>
        </p:nvSpPr>
        <p:spPr>
          <a:xfrm>
            <a:off x="16516351" y="10242177"/>
            <a:ext cx="14756605" cy="28964964"/>
          </a:xfrm>
          <a:prstGeom prst="rect">
            <a:avLst/>
          </a:prstGeom>
          <a:noFill/>
          <a:ln>
            <a:noFill/>
          </a:ln>
        </p:spPr>
        <p:txBody>
          <a:bodyPr anchorCtr="0" anchor="t" bIns="91425" lIns="91425" rIns="91425" tIns="91425"/>
          <a:lstStyle>
            <a:lvl1pPr indent="-1428750" lvl="0" marL="1606550" marR="0" rtl="0" algn="l">
              <a:spcBef>
                <a:spcPts val="560"/>
              </a:spcBef>
              <a:spcAft>
                <a:spcPts val="0"/>
              </a:spcAft>
              <a:buClr>
                <a:schemeClr val="dk1"/>
              </a:buClr>
              <a:buSzPct val="100000"/>
              <a:buFont typeface="Arial"/>
              <a:buChar char="•"/>
              <a:defRPr b="0" i="0" sz="2800" u="none" cap="none" strike="noStrike">
                <a:solidFill>
                  <a:schemeClr val="dk1"/>
                </a:solidFill>
                <a:latin typeface="Arial"/>
                <a:ea typeface="Arial"/>
                <a:cs typeface="Arial"/>
                <a:sym typeface="Arial"/>
              </a:defRPr>
            </a:lvl1pPr>
            <a:lvl2pPr indent="-1195387" lvl="1" marL="3481388" marR="0" rtl="0" algn="l">
              <a:spcBef>
                <a:spcPts val="480"/>
              </a:spcBef>
              <a:spcAft>
                <a:spcPts val="0"/>
              </a:spcAft>
              <a:buClr>
                <a:schemeClr val="dk1"/>
              </a:buClr>
              <a:buSzPct val="100000"/>
              <a:buFont typeface="Arial"/>
              <a:buChar char="–"/>
              <a:defRPr b="0" i="0" sz="2400" u="none" cap="none" strike="noStrike">
                <a:solidFill>
                  <a:schemeClr val="dk1"/>
                </a:solidFill>
                <a:latin typeface="Arial"/>
                <a:ea typeface="Arial"/>
                <a:cs typeface="Arial"/>
                <a:sym typeface="Arial"/>
              </a:defRPr>
            </a:lvl2pPr>
            <a:lvl3pPr indent="-949325" lvl="2" marL="5356225" marR="0" rtl="0" algn="l">
              <a:spcBef>
                <a:spcPts val="400"/>
              </a:spcBef>
              <a:spcAft>
                <a:spcPts val="0"/>
              </a:spcAft>
              <a:buClr>
                <a:schemeClr val="dk1"/>
              </a:buClr>
              <a:buSzPct val="100000"/>
              <a:buFont typeface="Arial"/>
              <a:buChar char="•"/>
              <a:defRPr b="0" i="0" sz="2000" u="none" cap="none" strike="noStrike">
                <a:solidFill>
                  <a:schemeClr val="dk1"/>
                </a:solidFill>
                <a:latin typeface="Arial"/>
                <a:ea typeface="Arial"/>
                <a:cs typeface="Arial"/>
                <a:sym typeface="Arial"/>
              </a:defRPr>
            </a:lvl3pPr>
            <a:lvl4pPr indent="-957263" lvl="3" marL="7497763"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4pPr>
            <a:lvl5pPr indent="-966788" lvl="4" marL="9640888"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5pPr>
            <a:lvl6pPr indent="-966788" lvl="5" marL="10098088"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6pPr>
            <a:lvl7pPr indent="-966788" lvl="6" marL="10555288"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7pPr>
            <a:lvl8pPr indent="-966788" lvl="7" marL="11012488"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8pPr>
            <a:lvl9pPr indent="-966788" lvl="8" marL="11469688" marR="0" rtl="0" algn="l">
              <a:spcBef>
                <a:spcPts val="360"/>
              </a:spcBef>
              <a:spcAft>
                <a:spcPts val="0"/>
              </a:spcAft>
              <a:buClr>
                <a:schemeClr val="dk1"/>
              </a:buClr>
              <a:buSzPct val="100000"/>
              <a:buFont typeface="Arial"/>
              <a:buChar char="»"/>
              <a:defRPr b="0" i="0" sz="1800" u="none" cap="none" strike="noStrike">
                <a:solidFill>
                  <a:schemeClr val="dk1"/>
                </a:solidFill>
                <a:latin typeface="Arial"/>
                <a:ea typeface="Arial"/>
                <a:cs typeface="Arial"/>
                <a:sym typeface="Arial"/>
              </a:defRPr>
            </a:lvl9pPr>
          </a:lstStyle>
          <a:p/>
        </p:txBody>
      </p:sp>
      <p:sp>
        <p:nvSpPr>
          <p:cNvPr id="63" name="Shape 63"/>
          <p:cNvSpPr txBox="1"/>
          <p:nvPr>
            <p:ph idx="10" type="dt"/>
          </p:nvPr>
        </p:nvSpPr>
        <p:spPr>
          <a:xfrm>
            <a:off x="1644650" y="39968487"/>
            <a:ext cx="7681911"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64" name="Shape 64"/>
          <p:cNvSpPr txBox="1"/>
          <p:nvPr>
            <p:ph idx="11" type="ftr"/>
          </p:nvPr>
        </p:nvSpPr>
        <p:spPr>
          <a:xfrm>
            <a:off x="11247436"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65" name="Shape 65"/>
          <p:cNvSpPr txBox="1"/>
          <p:nvPr>
            <p:ph idx="12" type="sldNum"/>
          </p:nvPr>
        </p:nvSpPr>
        <p:spPr>
          <a:xfrm>
            <a:off x="23591837" y="39968487"/>
            <a:ext cx="7681911"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a:solidFill>
                  <a:schemeClr val="dk1"/>
                </a:solidFill>
                <a:latin typeface="Arial"/>
                <a:ea typeface="Arial"/>
                <a:cs typeface="Arial"/>
                <a:sym typeface="Aria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66" name="Shape 66"/>
        <p:cNvGrpSpPr/>
        <p:nvPr/>
      </p:nvGrpSpPr>
      <p:grpSpPr>
        <a:xfrm>
          <a:off x="0" y="0"/>
          <a:ext cx="0" cy="0"/>
          <a:chOff x="0" y="0"/>
          <a:chExt cx="0" cy="0"/>
        </a:xfrm>
      </p:grpSpPr>
      <p:sp>
        <p:nvSpPr>
          <p:cNvPr id="67" name="Shape 67"/>
          <p:cNvSpPr txBox="1"/>
          <p:nvPr>
            <p:ph type="title"/>
          </p:nvPr>
        </p:nvSpPr>
        <p:spPr>
          <a:xfrm>
            <a:off x="2600325" y="28205209"/>
            <a:ext cx="27980878" cy="8715934"/>
          </a:xfrm>
          <a:prstGeom prst="rect">
            <a:avLst/>
          </a:prstGeom>
          <a:noFill/>
          <a:ln>
            <a:noFill/>
          </a:ln>
        </p:spPr>
        <p:txBody>
          <a:bodyPr anchorCtr="0" anchor="t" bIns="91425" lIns="91425" rIns="91425" tIns="91425"/>
          <a:lstStyle>
            <a:lvl1pPr indent="0" lvl="0" marL="0" marR="0" rtl="0" algn="l">
              <a:spcBef>
                <a:spcPts val="0"/>
              </a:spcBef>
              <a:spcAft>
                <a:spcPts val="0"/>
              </a:spcAft>
              <a:buNone/>
              <a:defRPr b="1" i="0" sz="40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20600" u="none" cap="none" strike="noStrike">
                <a:solidFill>
                  <a:schemeClr val="dk2"/>
                </a:solidFill>
                <a:latin typeface="Arial"/>
                <a:ea typeface="Arial"/>
                <a:cs typeface="Arial"/>
                <a:sym typeface="Arial"/>
              </a:defRPr>
            </a:lvl9pPr>
          </a:lstStyle>
          <a:p/>
        </p:txBody>
      </p:sp>
      <p:sp>
        <p:nvSpPr>
          <p:cNvPr id="68" name="Shape 68"/>
          <p:cNvSpPr txBox="1"/>
          <p:nvPr>
            <p:ph idx="1" type="body"/>
          </p:nvPr>
        </p:nvSpPr>
        <p:spPr>
          <a:xfrm>
            <a:off x="2600325" y="18604006"/>
            <a:ext cx="27980878" cy="9601200"/>
          </a:xfrm>
          <a:prstGeom prst="rect">
            <a:avLst/>
          </a:prstGeom>
          <a:noFill/>
          <a:ln>
            <a:noFill/>
          </a:ln>
        </p:spPr>
        <p:txBody>
          <a:bodyPr anchorCtr="0" anchor="b" bIns="91425" lIns="91425" rIns="91425" tIns="91425"/>
          <a:lstStyle>
            <a:lvl1pPr indent="0" lvl="0" marL="0" marR="0" rtl="0" algn="l">
              <a:spcBef>
                <a:spcPts val="400"/>
              </a:spcBef>
              <a:spcAft>
                <a:spcPts val="0"/>
              </a:spcAft>
              <a:buClr>
                <a:schemeClr val="dk1"/>
              </a:buClr>
              <a:buFont typeface="Arial"/>
              <a:buNone/>
              <a:defRPr b="0" i="0" sz="2000" u="none" cap="none" strike="noStrike">
                <a:solidFill>
                  <a:schemeClr val="dk1"/>
                </a:solidFill>
                <a:latin typeface="Arial"/>
                <a:ea typeface="Arial"/>
                <a:cs typeface="Arial"/>
                <a:sym typeface="Arial"/>
              </a:defRPr>
            </a:lvl1pPr>
            <a:lvl2pPr indent="0" lvl="1" marL="457200" marR="0" rtl="0" algn="l">
              <a:spcBef>
                <a:spcPts val="360"/>
              </a:spcBef>
              <a:spcAft>
                <a:spcPts val="0"/>
              </a:spcAft>
              <a:buClr>
                <a:schemeClr val="dk1"/>
              </a:buClr>
              <a:buFont typeface="Arial"/>
              <a:buNone/>
              <a:defRPr b="0" i="0" sz="1800" u="none" cap="none" strike="noStrike">
                <a:solidFill>
                  <a:schemeClr val="dk1"/>
                </a:solidFill>
                <a:latin typeface="Arial"/>
                <a:ea typeface="Arial"/>
                <a:cs typeface="Arial"/>
                <a:sym typeface="Arial"/>
              </a:defRPr>
            </a:lvl2pPr>
            <a:lvl3pPr indent="0" lvl="2" marL="914400" marR="0" rtl="0" algn="l">
              <a:spcBef>
                <a:spcPts val="320"/>
              </a:spcBef>
              <a:spcAft>
                <a:spcPts val="0"/>
              </a:spcAft>
              <a:buClr>
                <a:schemeClr val="dk1"/>
              </a:buClr>
              <a:buFont typeface="Arial"/>
              <a:buNone/>
              <a:defRPr b="0" i="0" sz="1600" u="none" cap="none" strike="noStrike">
                <a:solidFill>
                  <a:schemeClr val="dk1"/>
                </a:solidFill>
                <a:latin typeface="Arial"/>
                <a:ea typeface="Arial"/>
                <a:cs typeface="Arial"/>
                <a:sym typeface="Arial"/>
              </a:defRPr>
            </a:lvl3pPr>
            <a:lvl4pPr indent="0" lvl="3" marL="1371600" marR="0" rtl="0" algn="l">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4pPr>
            <a:lvl5pPr indent="0" lvl="4" marL="1828800" marR="0" rtl="0" algn="l">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5pPr>
            <a:lvl6pPr indent="0" lvl="5" marL="2286000" marR="0" rtl="0" algn="l">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6pPr>
            <a:lvl7pPr indent="0" lvl="6" marL="2743200" marR="0" rtl="0" algn="l">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7pPr>
            <a:lvl8pPr indent="0" lvl="7" marL="3200400" marR="0" rtl="0" algn="l">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8pPr>
            <a:lvl9pPr indent="0" lvl="8" marL="3657600" marR="0" rtl="0" algn="l">
              <a:spcBef>
                <a:spcPts val="280"/>
              </a:spcBef>
              <a:spcAft>
                <a:spcPts val="0"/>
              </a:spcAft>
              <a:buClr>
                <a:schemeClr val="dk1"/>
              </a:buClr>
              <a:buFont typeface="Arial"/>
              <a:buNone/>
              <a:defRPr b="0" i="0" sz="1400" u="none" cap="none" strike="noStrike">
                <a:solidFill>
                  <a:schemeClr val="dk1"/>
                </a:solidFill>
                <a:latin typeface="Arial"/>
                <a:ea typeface="Arial"/>
                <a:cs typeface="Arial"/>
                <a:sym typeface="Arial"/>
              </a:defRPr>
            </a:lvl9pPr>
          </a:lstStyle>
          <a:p/>
        </p:txBody>
      </p:sp>
      <p:sp>
        <p:nvSpPr>
          <p:cNvPr id="69" name="Shape 69"/>
          <p:cNvSpPr txBox="1"/>
          <p:nvPr>
            <p:ph idx="10" type="dt"/>
          </p:nvPr>
        </p:nvSpPr>
        <p:spPr>
          <a:xfrm>
            <a:off x="1644650" y="39968487"/>
            <a:ext cx="7681911"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70" name="Shape 70"/>
          <p:cNvSpPr txBox="1"/>
          <p:nvPr>
            <p:ph idx="11" type="ftr"/>
          </p:nvPr>
        </p:nvSpPr>
        <p:spPr>
          <a:xfrm>
            <a:off x="11247436"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71" name="Shape 71"/>
          <p:cNvSpPr txBox="1"/>
          <p:nvPr>
            <p:ph idx="12" type="sldNum"/>
          </p:nvPr>
        </p:nvSpPr>
        <p:spPr>
          <a:xfrm>
            <a:off x="23591837" y="39968487"/>
            <a:ext cx="7681911"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a:solidFill>
                  <a:schemeClr val="dk1"/>
                </a:solidFill>
                <a:latin typeface="Arial"/>
                <a:ea typeface="Arial"/>
                <a:cs typeface="Arial"/>
                <a:sym typeface="Aria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1646236" y="1757361"/>
            <a:ext cx="29627511" cy="7315200"/>
          </a:xfrm>
          <a:prstGeom prst="rect">
            <a:avLst/>
          </a:prstGeom>
          <a:noFill/>
          <a:ln>
            <a:noFill/>
          </a:ln>
        </p:spPr>
        <p:txBody>
          <a:bodyPr anchorCtr="0" anchor="ctr" bIns="91425" lIns="91425" rIns="91425" tIns="91425"/>
          <a:lstStyle>
            <a:lvl1pPr indent="0" lvl="0" marL="0" marR="0" rtl="0" algn="ctr">
              <a:spcBef>
                <a:spcPts val="0"/>
              </a:spcBef>
              <a:spcAft>
                <a:spcPts val="0"/>
              </a:spcAft>
              <a:buNone/>
              <a:defRPr b="0" i="0" sz="20600" u="none" cap="none" strike="noStrike">
                <a:solidFill>
                  <a:schemeClr val="dk2"/>
                </a:solidFill>
                <a:latin typeface="Arial"/>
                <a:ea typeface="Arial"/>
                <a:cs typeface="Arial"/>
                <a:sym typeface="Arial"/>
              </a:defRPr>
            </a:lvl1pPr>
            <a:lvl2pPr indent="0" lvl="1" marL="0" marR="0" rtl="0" algn="ctr">
              <a:spcBef>
                <a:spcPts val="0"/>
              </a:spcBef>
              <a:spcAft>
                <a:spcPts val="0"/>
              </a:spcAft>
              <a:buNone/>
              <a:defRPr b="0" i="0" sz="20600" u="none" cap="none" strike="noStrike">
                <a:solidFill>
                  <a:schemeClr val="dk2"/>
                </a:solidFill>
                <a:latin typeface="Arial"/>
                <a:ea typeface="Arial"/>
                <a:cs typeface="Arial"/>
                <a:sym typeface="Arial"/>
              </a:defRPr>
            </a:lvl2pPr>
            <a:lvl3pPr indent="0" lvl="2" marL="0" marR="0" rtl="0" algn="ctr">
              <a:spcBef>
                <a:spcPts val="0"/>
              </a:spcBef>
              <a:spcAft>
                <a:spcPts val="0"/>
              </a:spcAft>
              <a:buNone/>
              <a:defRPr b="0" i="0" sz="20600" u="none" cap="none" strike="noStrike">
                <a:solidFill>
                  <a:schemeClr val="dk2"/>
                </a:solidFill>
                <a:latin typeface="Arial"/>
                <a:ea typeface="Arial"/>
                <a:cs typeface="Arial"/>
                <a:sym typeface="Arial"/>
              </a:defRPr>
            </a:lvl3pPr>
            <a:lvl4pPr indent="0" lvl="3" marL="0" marR="0" rtl="0" algn="ctr">
              <a:spcBef>
                <a:spcPts val="0"/>
              </a:spcBef>
              <a:spcAft>
                <a:spcPts val="0"/>
              </a:spcAft>
              <a:buNone/>
              <a:defRPr b="0" i="0" sz="20600" u="none" cap="none" strike="noStrike">
                <a:solidFill>
                  <a:schemeClr val="dk2"/>
                </a:solidFill>
                <a:latin typeface="Arial"/>
                <a:ea typeface="Arial"/>
                <a:cs typeface="Arial"/>
                <a:sym typeface="Arial"/>
              </a:defRPr>
            </a:lvl4pPr>
            <a:lvl5pPr indent="0" lvl="4" marL="0" marR="0" rtl="0" algn="ctr">
              <a:spcBef>
                <a:spcPts val="0"/>
              </a:spcBef>
              <a:spcAft>
                <a:spcPts val="0"/>
              </a:spcAft>
              <a:buNone/>
              <a:defRPr b="0" i="0" sz="20600" u="none" cap="none" strike="noStrike">
                <a:solidFill>
                  <a:schemeClr val="dk2"/>
                </a:solidFill>
                <a:latin typeface="Arial"/>
                <a:ea typeface="Arial"/>
                <a:cs typeface="Arial"/>
                <a:sym typeface="Arial"/>
              </a:defRPr>
            </a:lvl5pPr>
            <a:lvl6pPr indent="0" lvl="5" marL="457200" marR="0" rtl="0" algn="ctr">
              <a:spcBef>
                <a:spcPts val="0"/>
              </a:spcBef>
              <a:spcAft>
                <a:spcPts val="0"/>
              </a:spcAft>
              <a:buNone/>
              <a:defRPr b="0" i="0" sz="20600" u="none" cap="none" strike="noStrike">
                <a:solidFill>
                  <a:schemeClr val="dk2"/>
                </a:solidFill>
                <a:latin typeface="Arial"/>
                <a:ea typeface="Arial"/>
                <a:cs typeface="Arial"/>
                <a:sym typeface="Arial"/>
              </a:defRPr>
            </a:lvl6pPr>
            <a:lvl7pPr indent="0" lvl="6" marL="914400" marR="0" rtl="0" algn="ctr">
              <a:spcBef>
                <a:spcPts val="0"/>
              </a:spcBef>
              <a:spcAft>
                <a:spcPts val="0"/>
              </a:spcAft>
              <a:buNone/>
              <a:defRPr b="0" i="0" sz="20600" u="none" cap="none" strike="noStrike">
                <a:solidFill>
                  <a:schemeClr val="dk2"/>
                </a:solidFill>
                <a:latin typeface="Arial"/>
                <a:ea typeface="Arial"/>
                <a:cs typeface="Arial"/>
                <a:sym typeface="Arial"/>
              </a:defRPr>
            </a:lvl7pPr>
            <a:lvl8pPr indent="0" lvl="7" marL="1371600" marR="0" rtl="0" algn="ctr">
              <a:spcBef>
                <a:spcPts val="0"/>
              </a:spcBef>
              <a:spcAft>
                <a:spcPts val="0"/>
              </a:spcAft>
              <a:buNone/>
              <a:defRPr b="0" i="0" sz="20600" u="none" cap="none" strike="noStrike">
                <a:solidFill>
                  <a:schemeClr val="dk2"/>
                </a:solidFill>
                <a:latin typeface="Arial"/>
                <a:ea typeface="Arial"/>
                <a:cs typeface="Arial"/>
                <a:sym typeface="Arial"/>
              </a:defRPr>
            </a:lvl8pPr>
            <a:lvl9pPr indent="0" lvl="8" marL="1828800" marR="0" rtl="0" algn="ctr">
              <a:spcBef>
                <a:spcPts val="0"/>
              </a:spcBef>
              <a:spcAft>
                <a:spcPts val="0"/>
              </a:spcAft>
              <a:buNone/>
              <a:defRPr b="0" i="0" sz="20600" u="none" cap="none" strike="noStrike">
                <a:solidFill>
                  <a:schemeClr val="dk2"/>
                </a:solidFill>
                <a:latin typeface="Arial"/>
                <a:ea typeface="Arial"/>
                <a:cs typeface="Arial"/>
                <a:sym typeface="Arial"/>
              </a:defRPr>
            </a:lvl9pPr>
          </a:lstStyle>
          <a:p/>
        </p:txBody>
      </p:sp>
      <p:sp>
        <p:nvSpPr>
          <p:cNvPr id="11" name="Shape 11"/>
          <p:cNvSpPr txBox="1"/>
          <p:nvPr>
            <p:ph idx="1" type="body"/>
          </p:nvPr>
        </p:nvSpPr>
        <p:spPr>
          <a:xfrm>
            <a:off x="1646236" y="10242550"/>
            <a:ext cx="29627511" cy="28963937"/>
          </a:xfrm>
          <a:prstGeom prst="rect">
            <a:avLst/>
          </a:prstGeom>
          <a:noFill/>
          <a:ln>
            <a:noFill/>
          </a:ln>
        </p:spPr>
        <p:txBody>
          <a:bodyPr anchorCtr="0" anchor="t" bIns="91425" lIns="91425" rIns="91425" tIns="91425"/>
          <a:lstStyle>
            <a:lvl1pPr indent="-654050" lvl="0" marL="1606550" marR="0" rtl="0" algn="l">
              <a:spcBef>
                <a:spcPts val="3000"/>
              </a:spcBef>
              <a:spcAft>
                <a:spcPts val="0"/>
              </a:spcAft>
              <a:buClr>
                <a:schemeClr val="dk1"/>
              </a:buClr>
              <a:buSzPct val="100000"/>
              <a:buFont typeface="Arial"/>
              <a:buChar char="•"/>
              <a:defRPr b="0" i="0" sz="15000" u="none" cap="none" strike="noStrike">
                <a:solidFill>
                  <a:schemeClr val="dk1"/>
                </a:solidFill>
                <a:latin typeface="Arial"/>
                <a:ea typeface="Arial"/>
                <a:cs typeface="Arial"/>
                <a:sym typeface="Arial"/>
              </a:defRPr>
            </a:lvl1pPr>
            <a:lvl2pPr indent="-515937" lvl="1" marL="3481388" marR="0" rtl="0" algn="l">
              <a:spcBef>
                <a:spcPts val="2620"/>
              </a:spcBef>
              <a:spcAft>
                <a:spcPts val="0"/>
              </a:spcAft>
              <a:buClr>
                <a:schemeClr val="dk1"/>
              </a:buClr>
              <a:buSzPct val="100000"/>
              <a:buFont typeface="Arial"/>
              <a:buChar char="–"/>
              <a:defRPr b="0" i="0" sz="13100" u="none" cap="none" strike="noStrike">
                <a:solidFill>
                  <a:schemeClr val="dk1"/>
                </a:solidFill>
                <a:latin typeface="Arial"/>
                <a:ea typeface="Arial"/>
                <a:cs typeface="Arial"/>
                <a:sym typeface="Arial"/>
              </a:defRPr>
            </a:lvl2pPr>
            <a:lvl3pPr indent="-365125" lvl="2" marL="5356225" marR="0" rtl="0" algn="l">
              <a:spcBef>
                <a:spcPts val="2240"/>
              </a:spcBef>
              <a:spcAft>
                <a:spcPts val="0"/>
              </a:spcAft>
              <a:buClr>
                <a:schemeClr val="dk1"/>
              </a:buClr>
              <a:buSzPct val="100000"/>
              <a:buFont typeface="Arial"/>
              <a:buChar char="•"/>
              <a:defRPr b="0" i="0" sz="11200" u="none" cap="none" strike="noStrike">
                <a:solidFill>
                  <a:schemeClr val="dk1"/>
                </a:solidFill>
                <a:latin typeface="Arial"/>
                <a:ea typeface="Arial"/>
                <a:cs typeface="Arial"/>
                <a:sym typeface="Arial"/>
              </a:defRPr>
            </a:lvl3pPr>
            <a:lvl4pPr indent="-474663" lvl="3" marL="7497763"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4pPr>
            <a:lvl5pPr indent="-484188" lvl="4" marL="9640888"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5pPr>
            <a:lvl6pPr indent="-484188" lvl="5" marL="10098088"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6pPr>
            <a:lvl7pPr indent="-484188" lvl="6" marL="10555288"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7pPr>
            <a:lvl8pPr indent="-484188" lvl="7" marL="11012488"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8pPr>
            <a:lvl9pPr indent="-484188" lvl="8" marL="11469688" marR="0" rtl="0" algn="l">
              <a:spcBef>
                <a:spcPts val="1880"/>
              </a:spcBef>
              <a:spcAft>
                <a:spcPts val="0"/>
              </a:spcAft>
              <a:buClr>
                <a:schemeClr val="dk1"/>
              </a:buClr>
              <a:buSzPct val="100000"/>
              <a:buFont typeface="Arial"/>
              <a:buChar char="»"/>
              <a:defRPr b="0" i="0" sz="9400" u="none" cap="none" strike="noStrike">
                <a:solidFill>
                  <a:schemeClr val="dk1"/>
                </a:solidFill>
                <a:latin typeface="Arial"/>
                <a:ea typeface="Arial"/>
                <a:cs typeface="Arial"/>
                <a:sym typeface="Arial"/>
              </a:defRPr>
            </a:lvl9pPr>
          </a:lstStyle>
          <a:p/>
        </p:txBody>
      </p:sp>
      <p:sp>
        <p:nvSpPr>
          <p:cNvPr id="12" name="Shape 12"/>
          <p:cNvSpPr txBox="1"/>
          <p:nvPr>
            <p:ph idx="10" type="dt"/>
          </p:nvPr>
        </p:nvSpPr>
        <p:spPr>
          <a:xfrm>
            <a:off x="1644650" y="39968487"/>
            <a:ext cx="7681911"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13" name="Shape 13"/>
          <p:cNvSpPr txBox="1"/>
          <p:nvPr>
            <p:ph idx="11" type="ftr"/>
          </p:nvPr>
        </p:nvSpPr>
        <p:spPr>
          <a:xfrm>
            <a:off x="11247436" y="39968487"/>
            <a:ext cx="10425112" cy="30480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1pPr>
            <a:lvl2pPr indent="0" lvl="1" marL="4572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None/>
              <a:defRPr b="0" i="0" sz="8400" u="none" cap="none" strike="noStrike">
                <a:solidFill>
                  <a:schemeClr val="dk1"/>
                </a:solidFill>
                <a:latin typeface="Arial"/>
                <a:ea typeface="Arial"/>
                <a:cs typeface="Arial"/>
                <a:sym typeface="Arial"/>
              </a:defRPr>
            </a:lvl9pPr>
          </a:lstStyle>
          <a:p/>
        </p:txBody>
      </p:sp>
      <p:sp>
        <p:nvSpPr>
          <p:cNvPr id="14" name="Shape 14"/>
          <p:cNvSpPr txBox="1"/>
          <p:nvPr>
            <p:ph idx="12" type="sldNum"/>
          </p:nvPr>
        </p:nvSpPr>
        <p:spPr>
          <a:xfrm>
            <a:off x="23591837" y="39968487"/>
            <a:ext cx="7681911" cy="3048000"/>
          </a:xfrm>
          <a:prstGeom prst="rect">
            <a:avLst/>
          </a:prstGeom>
          <a:noFill/>
          <a:ln>
            <a:noFill/>
          </a:ln>
        </p:spPr>
        <p:txBody>
          <a:bodyPr anchorCtr="0" anchor="t" bIns="214225" lIns="428450" rIns="428450" tIns="214225">
            <a:noAutofit/>
          </a:bodyPr>
          <a:lstStyle/>
          <a:p>
            <a:pPr indent="0" lvl="0" marL="0" marR="0" rtl="0" algn="r">
              <a:lnSpc>
                <a:spcPct val="100000"/>
              </a:lnSpc>
              <a:spcBef>
                <a:spcPts val="0"/>
              </a:spcBef>
              <a:spcAft>
                <a:spcPts val="0"/>
              </a:spcAft>
              <a:buClr>
                <a:schemeClr val="dk1"/>
              </a:buClr>
              <a:buSzPct val="25000"/>
              <a:buFont typeface="Arial"/>
              <a:buNone/>
            </a:pPr>
            <a:fld id="{00000000-1234-1234-1234-123412341234}" type="slidenum">
              <a:rPr b="0" i="0" lang="en-US" sz="6600" u="none" cap="none" strike="noStrike">
                <a:solidFill>
                  <a:schemeClr val="dk1"/>
                </a:solidFill>
                <a:latin typeface="Arial"/>
                <a:ea typeface="Arial"/>
                <a:cs typeface="Arial"/>
                <a:sym typeface="Aria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08.png"/><Relationship Id="rId10" Type="http://schemas.openxmlformats.org/officeDocument/2006/relationships/image" Target="../media/image10.png"/><Relationship Id="rId13" Type="http://schemas.openxmlformats.org/officeDocument/2006/relationships/image" Target="../media/image05.jpg"/><Relationship Id="rId12" Type="http://schemas.openxmlformats.org/officeDocument/2006/relationships/image" Target="../media/image07.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png"/><Relationship Id="rId4" Type="http://schemas.openxmlformats.org/officeDocument/2006/relationships/image" Target="../media/image03.png"/><Relationship Id="rId9" Type="http://schemas.openxmlformats.org/officeDocument/2006/relationships/image" Target="../media/image06.jpg"/><Relationship Id="rId5" Type="http://schemas.openxmlformats.org/officeDocument/2006/relationships/image" Target="../media/image02.png"/><Relationship Id="rId6" Type="http://schemas.openxmlformats.org/officeDocument/2006/relationships/image" Target="../media/image01.png"/><Relationship Id="rId7" Type="http://schemas.openxmlformats.org/officeDocument/2006/relationships/image" Target="../media/image04.png"/><Relationship Id="rId8" Type="http://schemas.openxmlformats.org/officeDocument/2006/relationships/image" Target="../media/image0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B6D7A8"/>
        </a:solidFill>
      </p:bgPr>
    </p:bg>
    <p:spTree>
      <p:nvGrpSpPr>
        <p:cNvPr id="88" name="Shape 88"/>
        <p:cNvGrpSpPr/>
        <p:nvPr/>
      </p:nvGrpSpPr>
      <p:grpSpPr>
        <a:xfrm>
          <a:off x="0" y="0"/>
          <a:ext cx="0" cy="0"/>
          <a:chOff x="0" y="0"/>
          <a:chExt cx="0" cy="0"/>
        </a:xfrm>
      </p:grpSpPr>
      <p:sp>
        <p:nvSpPr>
          <p:cNvPr id="89" name="Shape 89"/>
          <p:cNvSpPr txBox="1"/>
          <p:nvPr/>
        </p:nvSpPr>
        <p:spPr>
          <a:xfrm>
            <a:off x="914400" y="5486400"/>
            <a:ext cx="31089600" cy="35661601"/>
          </a:xfrm>
          <a:prstGeom prst="rect">
            <a:avLst/>
          </a:prstGeom>
          <a:noFill/>
          <a:ln cap="flat" cmpd="sng" w="63500">
            <a:solidFill>
              <a:srgbClr val="0033CC"/>
            </a:solidFill>
            <a:prstDash val="solid"/>
            <a:miter/>
            <a:headEnd len="med" w="med" type="none"/>
            <a:tailEnd len="med" w="med" type="none"/>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8400" u="none">
              <a:solidFill>
                <a:schemeClr val="dk1"/>
              </a:solidFill>
              <a:latin typeface="Arial"/>
              <a:ea typeface="Arial"/>
              <a:cs typeface="Arial"/>
              <a:sym typeface="Arial"/>
            </a:endParaRPr>
          </a:p>
        </p:txBody>
      </p:sp>
      <p:sp>
        <p:nvSpPr>
          <p:cNvPr id="90" name="Shape 90"/>
          <p:cNvSpPr txBox="1"/>
          <p:nvPr/>
        </p:nvSpPr>
        <p:spPr>
          <a:xfrm>
            <a:off x="2111800" y="5789550"/>
            <a:ext cx="9189300" cy="9678000"/>
          </a:xfrm>
          <a:prstGeom prst="rect">
            <a:avLst/>
          </a:prstGeom>
          <a:solidFill>
            <a:srgbClr val="FFF2CC"/>
          </a:solidFill>
          <a:ln cap="flat" cmpd="sng" w="12700">
            <a:solidFill>
              <a:srgbClr val="0033CC"/>
            </a:solidFill>
            <a:prstDash val="solid"/>
            <a:miter/>
            <a:headEnd len="med" w="med" type="none"/>
            <a:tailEnd len="med" w="med" type="none"/>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i="0" lang="en-US" sz="4100" u="sng">
                <a:solidFill>
                  <a:srgbClr val="336699"/>
                </a:solidFill>
                <a:latin typeface="Arial"/>
                <a:ea typeface="Arial"/>
                <a:cs typeface="Arial"/>
                <a:sym typeface="Arial"/>
              </a:rPr>
              <a:t>Problem</a:t>
            </a:r>
          </a:p>
          <a:p>
            <a:pPr indent="0" lvl="0" marL="0" marR="0" rtl="0" algn="ctr">
              <a:lnSpc>
                <a:spcPct val="100000"/>
              </a:lnSpc>
              <a:spcBef>
                <a:spcPts val="0"/>
              </a:spcBef>
              <a:spcAft>
                <a:spcPts val="0"/>
              </a:spcAft>
              <a:buClr>
                <a:srgbClr val="336699"/>
              </a:buClr>
              <a:buSzPct val="25000"/>
              <a:buFont typeface="Arial"/>
              <a:buNone/>
            </a:pPr>
            <a:r>
              <a:rPr b="1" lang="en-US" sz="4100">
                <a:solidFill>
                  <a:srgbClr val="336699"/>
                </a:solidFill>
              </a:rPr>
              <a:t>For years, soccer training has been the same, with a few new ideas here and there and as a result, a lot of players do not reach their max potential. In this day and age, technology can no longer be ignored. The world of analytics and cognitive training is disrupting the sports world and SkillCourt hopes to be a leader in that charge.  </a:t>
            </a:r>
          </a:p>
        </p:txBody>
      </p:sp>
      <p:sp>
        <p:nvSpPr>
          <p:cNvPr id="91" name="Shape 91"/>
          <p:cNvSpPr txBox="1"/>
          <p:nvPr/>
        </p:nvSpPr>
        <p:spPr>
          <a:xfrm>
            <a:off x="15814800" y="310637"/>
            <a:ext cx="4724400" cy="1077900"/>
          </a:xfrm>
          <a:prstGeom prst="rect">
            <a:avLst/>
          </a:prstGeom>
          <a:noFill/>
          <a:ln>
            <a:noFill/>
          </a:ln>
        </p:spPr>
        <p:txBody>
          <a:bodyPr anchorCtr="0" anchor="ctr" bIns="45700" lIns="91425" rIns="91425" tIns="45700">
            <a:noAutofit/>
          </a:bodyPr>
          <a:lstStyle/>
          <a:p>
            <a:pPr indent="0" lvl="0" marL="0" marR="0" rtl="0" algn="l">
              <a:lnSpc>
                <a:spcPct val="100000"/>
              </a:lnSpc>
              <a:spcBef>
                <a:spcPts val="0"/>
              </a:spcBef>
              <a:spcAft>
                <a:spcPts val="0"/>
              </a:spcAft>
              <a:buClr>
                <a:schemeClr val="accent2"/>
              </a:buClr>
              <a:buSzPct val="25000"/>
              <a:buFont typeface="Arial"/>
              <a:buNone/>
            </a:pPr>
            <a:r>
              <a:rPr b="1" i="0" lang="en-US" sz="3200" u="none">
                <a:solidFill>
                  <a:schemeClr val="accent2"/>
                </a:solidFill>
                <a:latin typeface="Arial"/>
                <a:ea typeface="Arial"/>
                <a:cs typeface="Arial"/>
                <a:sym typeface="Arial"/>
              </a:rPr>
              <a:t>School of Computing &amp; Information Sciences</a:t>
            </a:r>
          </a:p>
        </p:txBody>
      </p:sp>
      <p:pic>
        <p:nvPicPr>
          <p:cNvPr id="92" name="Shape 92"/>
          <p:cNvPicPr preferRelativeResize="0"/>
          <p:nvPr/>
        </p:nvPicPr>
        <p:blipFill rotWithShape="1">
          <a:blip r:embed="rId3">
            <a:alphaModFix/>
          </a:blip>
          <a:srcRect b="0" l="0" r="0" t="0"/>
          <a:stretch/>
        </p:blipFill>
        <p:spPr>
          <a:xfrm>
            <a:off x="12242750" y="239975"/>
            <a:ext cx="2630400" cy="1219200"/>
          </a:xfrm>
          <a:prstGeom prst="rect">
            <a:avLst/>
          </a:prstGeom>
          <a:noFill/>
          <a:ln>
            <a:noFill/>
          </a:ln>
        </p:spPr>
      </p:pic>
      <p:sp>
        <p:nvSpPr>
          <p:cNvPr id="93" name="Shape 93"/>
          <p:cNvSpPr txBox="1"/>
          <p:nvPr/>
        </p:nvSpPr>
        <p:spPr>
          <a:xfrm>
            <a:off x="12242750" y="5792625"/>
            <a:ext cx="9189300" cy="9678000"/>
          </a:xfrm>
          <a:prstGeom prst="rect">
            <a:avLst/>
          </a:prstGeom>
          <a:solidFill>
            <a:srgbClr val="FFF2CC"/>
          </a:solidFill>
          <a:ln cap="flat" cmpd="sng" w="12700">
            <a:solidFill>
              <a:srgbClr val="0033CC"/>
            </a:solidFill>
            <a:prstDash val="solid"/>
            <a:miter/>
            <a:headEnd len="med" w="med" type="none"/>
            <a:tailEnd len="med" w="med" type="none"/>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i="0" lang="en-US" sz="4100" u="sng">
                <a:solidFill>
                  <a:srgbClr val="336699"/>
                </a:solidFill>
                <a:latin typeface="Arial"/>
                <a:ea typeface="Arial"/>
                <a:cs typeface="Arial"/>
                <a:sym typeface="Arial"/>
              </a:rPr>
              <a:t>Current System</a:t>
            </a:r>
          </a:p>
          <a:p>
            <a:pPr indent="0" lvl="0" marL="0" marR="0" rtl="0" algn="ctr">
              <a:lnSpc>
                <a:spcPct val="100000"/>
              </a:lnSpc>
              <a:spcBef>
                <a:spcPts val="0"/>
              </a:spcBef>
              <a:spcAft>
                <a:spcPts val="0"/>
              </a:spcAft>
              <a:buClr>
                <a:srgbClr val="336699"/>
              </a:buClr>
              <a:buSzPct val="25000"/>
              <a:buFont typeface="Arial"/>
              <a:buNone/>
            </a:pPr>
            <a:r>
              <a:rPr b="1" lang="en-US" sz="4100">
                <a:solidFill>
                  <a:srgbClr val="336699"/>
                </a:solidFill>
              </a:rPr>
              <a:t>The current system utilizes multiple pads that are bordered by LED strips, which  allow them to illuminate multiple colors. The colors being utilized are green and red signifying the correct and incorrect pads to hit during any part of a game. The player will be awarded points for hitting green pads and deducted points for hitting red pads, the pads also change to a new random pattern each time they are hit.</a:t>
            </a:r>
          </a:p>
        </p:txBody>
      </p:sp>
      <p:sp>
        <p:nvSpPr>
          <p:cNvPr id="94" name="Shape 94"/>
          <p:cNvSpPr txBox="1"/>
          <p:nvPr/>
        </p:nvSpPr>
        <p:spPr>
          <a:xfrm>
            <a:off x="22373700" y="5792625"/>
            <a:ext cx="9189300" cy="9678000"/>
          </a:xfrm>
          <a:prstGeom prst="rect">
            <a:avLst/>
          </a:prstGeom>
          <a:solidFill>
            <a:srgbClr val="FFF2CC"/>
          </a:solidFill>
          <a:ln cap="flat" cmpd="sng" w="12700">
            <a:solidFill>
              <a:srgbClr val="0033CC"/>
            </a:solidFill>
            <a:prstDash val="solid"/>
            <a:miter/>
            <a:headEnd len="med" w="med" type="none"/>
            <a:tailEnd len="med" w="med" type="none"/>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i="0" lang="en-US" sz="4100" u="sng">
                <a:solidFill>
                  <a:srgbClr val="336699"/>
                </a:solidFill>
                <a:latin typeface="Arial"/>
                <a:ea typeface="Arial"/>
                <a:cs typeface="Arial"/>
                <a:sym typeface="Arial"/>
              </a:rPr>
              <a:t>Requirements</a:t>
            </a:r>
          </a:p>
          <a:p>
            <a:pPr indent="0" lvl="0" marL="0" marR="0" rtl="0" algn="ctr">
              <a:lnSpc>
                <a:spcPct val="100000"/>
              </a:lnSpc>
              <a:spcBef>
                <a:spcPts val="0"/>
              </a:spcBef>
              <a:spcAft>
                <a:spcPts val="0"/>
              </a:spcAft>
              <a:buClr>
                <a:srgbClr val="336699"/>
              </a:buClr>
              <a:buSzPct val="25000"/>
              <a:buFont typeface="Arial"/>
              <a:buNone/>
            </a:pPr>
            <a:r>
              <a:rPr b="1" lang="en-US" sz="4100">
                <a:solidFill>
                  <a:srgbClr val="336699"/>
                </a:solidFill>
              </a:rPr>
              <a:t>Initially the project was written in a programming language called “Processing” which is very limited. The first major feature requested by the product owner was to rebuild it entirely in Java. The next major feature requested was to have a displayed instant feedback screen which displayed Hits, Accuracy and a countdown timer.</a:t>
            </a:r>
          </a:p>
          <a:p>
            <a:pPr indent="0" lvl="0" marL="0" marR="0" rtl="0" algn="ctr">
              <a:lnSpc>
                <a:spcPct val="100000"/>
              </a:lnSpc>
              <a:spcBef>
                <a:spcPts val="0"/>
              </a:spcBef>
              <a:spcAft>
                <a:spcPts val="0"/>
              </a:spcAft>
              <a:buClr>
                <a:srgbClr val="336699"/>
              </a:buClr>
              <a:buFont typeface="Arial"/>
              <a:buNone/>
            </a:pPr>
            <a:r>
              <a:t/>
            </a:r>
            <a:endParaRPr b="1" sz="4100">
              <a:solidFill>
                <a:srgbClr val="336699"/>
              </a:solidFill>
            </a:endParaRPr>
          </a:p>
        </p:txBody>
      </p:sp>
      <p:sp>
        <p:nvSpPr>
          <p:cNvPr id="95" name="Shape 95"/>
          <p:cNvSpPr txBox="1"/>
          <p:nvPr/>
        </p:nvSpPr>
        <p:spPr>
          <a:xfrm>
            <a:off x="2111800" y="17196375"/>
            <a:ext cx="9189300" cy="10658400"/>
          </a:xfrm>
          <a:prstGeom prst="rect">
            <a:avLst/>
          </a:prstGeom>
          <a:solidFill>
            <a:srgbClr val="FFF2CC"/>
          </a:solidFill>
          <a:ln cap="flat" cmpd="sng" w="12700">
            <a:solidFill>
              <a:srgbClr val="0033CC"/>
            </a:solidFill>
            <a:prstDash val="solid"/>
            <a:miter/>
            <a:headEnd len="med" w="med" type="none"/>
            <a:tailEnd len="med" w="med" type="none"/>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i="0" lang="en-US" sz="4100" u="sng">
                <a:solidFill>
                  <a:srgbClr val="336699"/>
                </a:solidFill>
                <a:latin typeface="Arial"/>
                <a:ea typeface="Arial"/>
                <a:cs typeface="Arial"/>
                <a:sym typeface="Arial"/>
              </a:rPr>
              <a:t>System Design</a:t>
            </a:r>
          </a:p>
          <a:p>
            <a:pPr indent="0" lvl="0" marL="0" marR="0" rtl="0" algn="ctr">
              <a:lnSpc>
                <a:spcPct val="100000"/>
              </a:lnSpc>
              <a:spcBef>
                <a:spcPts val="0"/>
              </a:spcBef>
              <a:spcAft>
                <a:spcPts val="0"/>
              </a:spcAft>
              <a:buClr>
                <a:srgbClr val="336699"/>
              </a:buClr>
              <a:buSzPct val="25000"/>
              <a:buFont typeface="Arial"/>
              <a:buNone/>
            </a:pPr>
            <a:r>
              <a:rPr b="1" lang="en-US" sz="4100">
                <a:solidFill>
                  <a:srgbClr val="336699"/>
                </a:solidFill>
              </a:rPr>
              <a:t>One of the major goals in the analysis process was to redesign the program making it more cohesive, lowly coupled and much more efficient. So, the result is a program that is IDE agnostic, 1/3 the amount of code and only 5 classes as opposed to 14 making this version the most efficient to date. With the introduction of threads, the system now has live instant feedback as well as a running countdown timer. Next, the system will be completely wireless. So stay tuned!</a:t>
            </a:r>
          </a:p>
        </p:txBody>
      </p:sp>
      <p:sp>
        <p:nvSpPr>
          <p:cNvPr id="96" name="Shape 96"/>
          <p:cNvSpPr txBox="1"/>
          <p:nvPr/>
        </p:nvSpPr>
        <p:spPr>
          <a:xfrm>
            <a:off x="12242750" y="29260799"/>
            <a:ext cx="9189300" cy="10658400"/>
          </a:xfrm>
          <a:prstGeom prst="rect">
            <a:avLst/>
          </a:prstGeom>
          <a:solidFill>
            <a:srgbClr val="FFF2CC"/>
          </a:solidFill>
          <a:ln cap="flat" cmpd="sng" w="12700">
            <a:solidFill>
              <a:srgbClr val="0033CC"/>
            </a:solidFill>
            <a:prstDash val="solid"/>
            <a:miter/>
            <a:headEnd len="med" w="med" type="none"/>
            <a:tailEnd len="med" w="med" type="none"/>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i="0" lang="en-US" sz="4100" u="sng">
                <a:solidFill>
                  <a:srgbClr val="336699"/>
                </a:solidFill>
                <a:latin typeface="Arial"/>
                <a:ea typeface="Arial"/>
                <a:cs typeface="Arial"/>
                <a:sym typeface="Arial"/>
              </a:rPr>
              <a:t>Object Design</a:t>
            </a:r>
          </a:p>
          <a:p>
            <a:pPr indent="0" lvl="0" marL="0" marR="0" rtl="0" algn="ctr">
              <a:lnSpc>
                <a:spcPct val="100000"/>
              </a:lnSpc>
              <a:spcBef>
                <a:spcPts val="0"/>
              </a:spcBef>
              <a:spcAft>
                <a:spcPts val="0"/>
              </a:spcAft>
              <a:buClr>
                <a:srgbClr val="336699"/>
              </a:buClr>
              <a:buSzPct val="25000"/>
              <a:buFont typeface="Arial"/>
              <a:buNone/>
            </a:pPr>
            <a:r>
              <a:rPr b="1" lang="en-US" sz="4100">
                <a:solidFill>
                  <a:srgbClr val="336699"/>
                </a:solidFill>
              </a:rPr>
              <a:t>During object design, the system was restructured and optimized. Various class libraries were used such as rxtxComm and Runnable for code Reuse and Interface communication such as SerialEventListener to cover the four major group activities in object design. The use of these libraries expedited the programming process and seamlessly crossed legacy methods with new implementations as the Adapter pattern implies. </a:t>
            </a:r>
          </a:p>
        </p:txBody>
      </p:sp>
      <p:sp>
        <p:nvSpPr>
          <p:cNvPr id="97" name="Shape 97"/>
          <p:cNvSpPr txBox="1"/>
          <p:nvPr/>
        </p:nvSpPr>
        <p:spPr>
          <a:xfrm>
            <a:off x="22373700" y="17036524"/>
            <a:ext cx="9189300" cy="10658400"/>
          </a:xfrm>
          <a:prstGeom prst="rect">
            <a:avLst/>
          </a:prstGeom>
          <a:solidFill>
            <a:srgbClr val="FFF2CC"/>
          </a:solidFill>
          <a:ln cap="flat" cmpd="sng" w="12700">
            <a:solidFill>
              <a:srgbClr val="0033CC"/>
            </a:solidFill>
            <a:prstDash val="solid"/>
            <a:miter/>
            <a:headEnd len="med" w="med" type="none"/>
            <a:tailEnd len="med" w="med" type="none"/>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i="0" lang="en-US" sz="4100" u="sng">
                <a:solidFill>
                  <a:srgbClr val="336699"/>
                </a:solidFill>
                <a:latin typeface="Arial"/>
                <a:ea typeface="Arial"/>
                <a:cs typeface="Arial"/>
                <a:sym typeface="Arial"/>
              </a:rPr>
              <a:t>Implementation</a:t>
            </a:r>
          </a:p>
          <a:p>
            <a:pPr indent="0" lvl="0" marL="0" marR="0" rtl="0" algn="ctr">
              <a:lnSpc>
                <a:spcPct val="100000"/>
              </a:lnSpc>
              <a:spcBef>
                <a:spcPts val="0"/>
              </a:spcBef>
              <a:spcAft>
                <a:spcPts val="0"/>
              </a:spcAft>
              <a:buClr>
                <a:srgbClr val="336699"/>
              </a:buClr>
              <a:buSzPct val="25000"/>
              <a:buFont typeface="Arial"/>
              <a:buNone/>
            </a:pPr>
            <a:r>
              <a:rPr b="1" lang="en-US" sz="4100">
                <a:solidFill>
                  <a:srgbClr val="336699"/>
                </a:solidFill>
              </a:rPr>
              <a:t>The implementation process involved the creation of several algorithms to change the pad color sequence, display a live running timer and record a score based on which pad was hit. Some of the programming concepts used were:</a:t>
            </a:r>
          </a:p>
          <a:p>
            <a:pPr indent="0" lvl="0" marL="0" marR="0" rtl="0" algn="ctr">
              <a:lnSpc>
                <a:spcPct val="100000"/>
              </a:lnSpc>
              <a:spcBef>
                <a:spcPts val="0"/>
              </a:spcBef>
              <a:spcAft>
                <a:spcPts val="0"/>
              </a:spcAft>
              <a:buClr>
                <a:srgbClr val="336699"/>
              </a:buClr>
              <a:buFont typeface="Arial"/>
              <a:buNone/>
            </a:pPr>
            <a:r>
              <a:t/>
            </a:r>
            <a:endParaRPr b="1" sz="4100">
              <a:solidFill>
                <a:srgbClr val="336699"/>
              </a:solidFill>
            </a:endParaRPr>
          </a:p>
          <a:p>
            <a:pPr indent="0" lvl="0" marL="0" marR="0" rtl="0" algn="ctr">
              <a:lnSpc>
                <a:spcPct val="100000"/>
              </a:lnSpc>
              <a:spcBef>
                <a:spcPts val="0"/>
              </a:spcBef>
              <a:spcAft>
                <a:spcPts val="0"/>
              </a:spcAft>
              <a:buClr>
                <a:srgbClr val="336699"/>
              </a:buClr>
              <a:buFont typeface="Arial"/>
              <a:buNone/>
            </a:pPr>
            <a:r>
              <a:t/>
            </a:r>
            <a:endParaRPr b="1" sz="4100">
              <a:solidFill>
                <a:srgbClr val="336699"/>
              </a:solidFill>
            </a:endParaRPr>
          </a:p>
          <a:p>
            <a:pPr indent="0" lvl="0" marL="0" marR="0" rtl="0" algn="ctr">
              <a:lnSpc>
                <a:spcPct val="100000"/>
              </a:lnSpc>
              <a:spcBef>
                <a:spcPts val="0"/>
              </a:spcBef>
              <a:spcAft>
                <a:spcPts val="0"/>
              </a:spcAft>
              <a:buClr>
                <a:srgbClr val="336699"/>
              </a:buClr>
              <a:buFont typeface="Arial"/>
              <a:buNone/>
            </a:pPr>
            <a:r>
              <a:t/>
            </a:r>
            <a:endParaRPr b="1" sz="4100">
              <a:solidFill>
                <a:srgbClr val="336699"/>
              </a:solidFill>
            </a:endParaRPr>
          </a:p>
          <a:p>
            <a:pPr indent="0" lvl="0" marL="0" marR="0" rtl="0" algn="ctr">
              <a:lnSpc>
                <a:spcPct val="100000"/>
              </a:lnSpc>
              <a:spcBef>
                <a:spcPts val="0"/>
              </a:spcBef>
              <a:spcAft>
                <a:spcPts val="0"/>
              </a:spcAft>
              <a:buClr>
                <a:srgbClr val="336699"/>
              </a:buClr>
              <a:buSzPct val="25000"/>
              <a:buFont typeface="Arial"/>
              <a:buNone/>
            </a:pPr>
            <a:r>
              <a:rPr b="1" lang="en-US" sz="4100">
                <a:solidFill>
                  <a:srgbClr val="336699"/>
                </a:solidFill>
              </a:rPr>
              <a:t> </a:t>
            </a:r>
          </a:p>
        </p:txBody>
      </p:sp>
      <p:sp>
        <p:nvSpPr>
          <p:cNvPr id="98" name="Shape 98"/>
          <p:cNvSpPr txBox="1"/>
          <p:nvPr/>
        </p:nvSpPr>
        <p:spPr>
          <a:xfrm>
            <a:off x="2111799" y="29260800"/>
            <a:ext cx="9189300" cy="10658400"/>
          </a:xfrm>
          <a:prstGeom prst="rect">
            <a:avLst/>
          </a:prstGeom>
          <a:solidFill>
            <a:srgbClr val="FFF2CC"/>
          </a:solidFill>
          <a:ln cap="flat" cmpd="sng" w="12700">
            <a:solidFill>
              <a:srgbClr val="0033CC"/>
            </a:solidFill>
            <a:prstDash val="solid"/>
            <a:miter/>
            <a:headEnd len="med" w="med" type="none"/>
            <a:tailEnd len="med" w="med" type="none"/>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i="0" lang="en-US" sz="4100" u="sng">
                <a:solidFill>
                  <a:srgbClr val="336699"/>
                </a:solidFill>
                <a:latin typeface="Arial"/>
                <a:ea typeface="Arial"/>
                <a:cs typeface="Arial"/>
                <a:sym typeface="Arial"/>
              </a:rPr>
              <a:t>Verification</a:t>
            </a:r>
          </a:p>
          <a:p>
            <a:pPr lvl="0" rtl="0" algn="ctr">
              <a:spcBef>
                <a:spcPts val="0"/>
              </a:spcBef>
              <a:buClr>
                <a:srgbClr val="336699"/>
              </a:buClr>
              <a:buSzPct val="25000"/>
              <a:buFont typeface="Arial"/>
              <a:buNone/>
            </a:pPr>
            <a:r>
              <a:rPr b="1" lang="en-US" sz="4100">
                <a:solidFill>
                  <a:srgbClr val="336699"/>
                </a:solidFill>
              </a:rPr>
              <a:t>The system was put through a series of tests after each major feature was implemented. Since the core game was completely redesigned in Java, a lot of testing had to be done to make sure the new logic matched the design of the old system. Once the system was fully rebuilt, tests were performed to ensure the scalability of the number of pads, synchronization of the timer and robustness of the serial communication.</a:t>
            </a:r>
          </a:p>
        </p:txBody>
      </p:sp>
      <p:sp>
        <p:nvSpPr>
          <p:cNvPr id="99" name="Shape 99"/>
          <p:cNvSpPr txBox="1"/>
          <p:nvPr/>
        </p:nvSpPr>
        <p:spPr>
          <a:xfrm>
            <a:off x="22373699" y="29260800"/>
            <a:ext cx="9189300" cy="10658400"/>
          </a:xfrm>
          <a:prstGeom prst="rect">
            <a:avLst/>
          </a:prstGeom>
          <a:solidFill>
            <a:srgbClr val="FFF2CC"/>
          </a:solidFill>
          <a:ln cap="flat" cmpd="sng" w="12700">
            <a:solidFill>
              <a:srgbClr val="0033CC"/>
            </a:solidFill>
            <a:prstDash val="solid"/>
            <a:miter/>
            <a:headEnd len="med" w="med" type="none"/>
            <a:tailEnd len="med" w="med" type="none"/>
          </a:ln>
        </p:spPr>
        <p:txBody>
          <a:bodyPr anchorCtr="0" anchor="t" bIns="49325" lIns="98650" rIns="98650" tIns="49325">
            <a:noAutofit/>
          </a:bodyPr>
          <a:lstStyle/>
          <a:p>
            <a:pPr indent="0" lvl="0" marL="0" marR="0" rtl="0" algn="ctr">
              <a:lnSpc>
                <a:spcPct val="100000"/>
              </a:lnSpc>
              <a:spcBef>
                <a:spcPts val="0"/>
              </a:spcBef>
              <a:spcAft>
                <a:spcPts val="0"/>
              </a:spcAft>
              <a:buClr>
                <a:srgbClr val="336699"/>
              </a:buClr>
              <a:buSzPct val="25000"/>
              <a:buFont typeface="Arial"/>
              <a:buNone/>
            </a:pPr>
            <a:r>
              <a:rPr b="1" i="0" lang="en-US" sz="4100" u="sng">
                <a:solidFill>
                  <a:srgbClr val="336699"/>
                </a:solidFill>
                <a:latin typeface="Arial"/>
                <a:ea typeface="Arial"/>
                <a:cs typeface="Arial"/>
                <a:sym typeface="Arial"/>
              </a:rPr>
              <a:t>Summary</a:t>
            </a:r>
          </a:p>
          <a:p>
            <a:pPr indent="0" lvl="0" marL="0" marR="0" rtl="0" algn="ctr">
              <a:lnSpc>
                <a:spcPct val="100000"/>
              </a:lnSpc>
              <a:spcBef>
                <a:spcPts val="0"/>
              </a:spcBef>
              <a:spcAft>
                <a:spcPts val="0"/>
              </a:spcAft>
              <a:buClr>
                <a:srgbClr val="336699"/>
              </a:buClr>
              <a:buSzPct val="25000"/>
              <a:buFont typeface="Arial"/>
              <a:buNone/>
            </a:pPr>
            <a:r>
              <a:rPr b="1" lang="en-US" sz="4100">
                <a:solidFill>
                  <a:srgbClr val="336699"/>
                </a:solidFill>
              </a:rPr>
              <a:t>In the analytics driven world that we live in today, this product will easily penetrate the world of soccer as many other cognitive, tech systems have in all the other major sports. The mental aspect of sports is now equally important as the physical and this tool highlights that fact like no other. </a:t>
            </a:r>
          </a:p>
        </p:txBody>
      </p:sp>
      <p:pic>
        <p:nvPicPr>
          <p:cNvPr id="100" name="Shape 100"/>
          <p:cNvPicPr preferRelativeResize="0"/>
          <p:nvPr/>
        </p:nvPicPr>
        <p:blipFill>
          <a:blip r:embed="rId4">
            <a:alphaModFix/>
          </a:blip>
          <a:stretch>
            <a:fillRect/>
          </a:stretch>
        </p:blipFill>
        <p:spPr>
          <a:xfrm>
            <a:off x="11658600" y="1745575"/>
            <a:ext cx="9773450" cy="1857300"/>
          </a:xfrm>
          <a:prstGeom prst="rect">
            <a:avLst/>
          </a:prstGeom>
          <a:noFill/>
          <a:ln>
            <a:noFill/>
          </a:ln>
        </p:spPr>
      </p:pic>
      <p:sp>
        <p:nvSpPr>
          <p:cNvPr id="101" name="Shape 101"/>
          <p:cNvSpPr txBox="1"/>
          <p:nvPr/>
        </p:nvSpPr>
        <p:spPr>
          <a:xfrm>
            <a:off x="446875" y="239975"/>
            <a:ext cx="10257600" cy="940500"/>
          </a:xfrm>
          <a:prstGeom prst="rect">
            <a:avLst/>
          </a:prstGeom>
          <a:noFill/>
          <a:ln>
            <a:noFill/>
          </a:ln>
        </p:spPr>
        <p:txBody>
          <a:bodyPr anchorCtr="0" anchor="ctr" bIns="91425" lIns="91425" rIns="91425" tIns="91425">
            <a:noAutofit/>
          </a:bodyPr>
          <a:lstStyle/>
          <a:p>
            <a:pPr lvl="0" rtl="0" algn="ctr">
              <a:spcBef>
                <a:spcPts val="0"/>
              </a:spcBef>
              <a:buNone/>
            </a:pPr>
            <a:r>
              <a:rPr b="1" lang="en-US" sz="1800">
                <a:solidFill>
                  <a:srgbClr val="3333CC"/>
                </a:solidFill>
              </a:rPr>
              <a:t>SkilCourt 5.0</a:t>
            </a:r>
          </a:p>
          <a:p>
            <a:pPr lvl="0" rtl="0" algn="ctr">
              <a:spcBef>
                <a:spcPts val="0"/>
              </a:spcBef>
              <a:buNone/>
            </a:pPr>
            <a:r>
              <a:rPr b="1" lang="en-US" sz="1800">
                <a:solidFill>
                  <a:srgbClr val="3333CC"/>
                </a:solidFill>
              </a:rPr>
              <a:t>Student: </a:t>
            </a:r>
            <a:r>
              <a:rPr lang="en-US" sz="1800">
                <a:solidFill>
                  <a:srgbClr val="3333CC"/>
                </a:solidFill>
              </a:rPr>
              <a:t>Sean F. Borland</a:t>
            </a:r>
            <a:r>
              <a:rPr lang="en-US" sz="1800">
                <a:solidFill>
                  <a:srgbClr val="3333CC"/>
                </a:solidFill>
              </a:rPr>
              <a:t>, Florida International Unive</a:t>
            </a:r>
            <a:r>
              <a:rPr lang="en-US" sz="1800">
                <a:solidFill>
                  <a:srgbClr val="3333CC"/>
                </a:solidFill>
              </a:rPr>
              <a:t>rsity</a:t>
            </a:r>
          </a:p>
          <a:p>
            <a:pPr indent="0" lvl="0" marL="0" rtl="0">
              <a:spcBef>
                <a:spcPts val="0"/>
              </a:spcBef>
              <a:buNone/>
            </a:pPr>
            <a:r>
              <a:rPr lang="en-US" sz="1800">
                <a:solidFill>
                  <a:schemeClr val="dk1"/>
                </a:solidFill>
              </a:rPr>
              <a:t>                                  </a:t>
            </a:r>
            <a:r>
              <a:rPr b="1" lang="en-US" sz="1800">
                <a:solidFill>
                  <a:srgbClr val="3333CC"/>
                </a:solidFill>
              </a:rPr>
              <a:t>Instructor:</a:t>
            </a:r>
            <a:r>
              <a:rPr b="1" i="1" lang="en-US" sz="1800">
                <a:solidFill>
                  <a:srgbClr val="3333CC"/>
                </a:solidFill>
              </a:rPr>
              <a:t> </a:t>
            </a:r>
            <a:r>
              <a:rPr lang="en-US" sz="1800">
                <a:solidFill>
                  <a:srgbClr val="3333CC"/>
                </a:solidFill>
              </a:rPr>
              <a:t>Masoud Sadjadi, Florida International University</a:t>
            </a:r>
          </a:p>
          <a:p>
            <a:pPr indent="0" lvl="0" marL="0" rtl="0" algn="ctr">
              <a:spcBef>
                <a:spcPts val="0"/>
              </a:spcBef>
              <a:buNone/>
            </a:pPr>
            <a:r>
              <a:rPr b="1" lang="en-US" sz="1800">
                <a:solidFill>
                  <a:srgbClr val="3333CC"/>
                </a:solidFill>
              </a:rPr>
              <a:t>Product Owner: </a:t>
            </a:r>
            <a:r>
              <a:rPr lang="en-US" sz="1800">
                <a:solidFill>
                  <a:srgbClr val="3333CC"/>
                </a:solidFill>
              </a:rPr>
              <a:t>Gudmundur Orn Traustason, SkillCourt</a:t>
            </a:r>
          </a:p>
        </p:txBody>
      </p:sp>
      <p:sp>
        <p:nvSpPr>
          <p:cNvPr id="102" name="Shape 102"/>
          <p:cNvSpPr txBox="1"/>
          <p:nvPr/>
        </p:nvSpPr>
        <p:spPr>
          <a:xfrm>
            <a:off x="9934350" y="3719374"/>
            <a:ext cx="13084500" cy="1377900"/>
          </a:xfrm>
          <a:prstGeom prst="rect">
            <a:avLst/>
          </a:prstGeom>
          <a:noFill/>
          <a:ln>
            <a:noFill/>
          </a:ln>
        </p:spPr>
        <p:txBody>
          <a:bodyPr anchorCtr="0" anchor="t" bIns="49325" lIns="98650" rIns="98650" tIns="49325">
            <a:noAutofit/>
          </a:bodyPr>
          <a:lstStyle/>
          <a:p>
            <a:pPr indent="0" lvl="0" marL="0" marR="0" rtl="0" algn="ctr">
              <a:lnSpc>
                <a:spcPct val="30000"/>
              </a:lnSpc>
              <a:spcBef>
                <a:spcPts val="0"/>
              </a:spcBef>
              <a:spcAft>
                <a:spcPts val="0"/>
              </a:spcAft>
              <a:buClr>
                <a:srgbClr val="000000"/>
              </a:buClr>
              <a:buSzPct val="25000"/>
              <a:buFont typeface="Times New Roman"/>
              <a:buNone/>
            </a:pPr>
            <a:r>
              <a:rPr b="1" i="0" lang="en-US" sz="7200" u="none" cap="none" strike="noStrike">
                <a:solidFill>
                  <a:srgbClr val="000000"/>
                </a:solidFill>
                <a:latin typeface="Times New Roman"/>
                <a:ea typeface="Times New Roman"/>
                <a:cs typeface="Times New Roman"/>
                <a:sym typeface="Times New Roman"/>
              </a:rPr>
              <a:t>Senior Project, </a:t>
            </a:r>
            <a:r>
              <a:rPr b="1" lang="en-US" sz="7200">
                <a:solidFill>
                  <a:srgbClr val="000000"/>
                </a:solidFill>
                <a:latin typeface="Times New Roman"/>
                <a:ea typeface="Times New Roman"/>
                <a:cs typeface="Times New Roman"/>
                <a:sym typeface="Times New Roman"/>
              </a:rPr>
              <a:t>2016</a:t>
            </a:r>
            <a:r>
              <a:rPr b="1" i="0" lang="en-US" sz="7200" u="none" cap="none" strike="noStrike">
                <a:solidFill>
                  <a:srgbClr val="000000"/>
                </a:solidFill>
                <a:latin typeface="Times New Roman"/>
                <a:ea typeface="Times New Roman"/>
                <a:cs typeface="Times New Roman"/>
                <a:sym typeface="Times New Roman"/>
              </a:rPr>
              <a:t>, </a:t>
            </a:r>
            <a:r>
              <a:rPr b="1" lang="en-US" sz="7200">
                <a:solidFill>
                  <a:srgbClr val="000000"/>
                </a:solidFill>
                <a:latin typeface="Times New Roman"/>
                <a:ea typeface="Times New Roman"/>
                <a:cs typeface="Times New Roman"/>
                <a:sym typeface="Times New Roman"/>
              </a:rPr>
              <a:t>Summer</a:t>
            </a:r>
          </a:p>
        </p:txBody>
      </p:sp>
      <p:pic>
        <p:nvPicPr>
          <p:cNvPr id="103" name="Shape 103"/>
          <p:cNvPicPr preferRelativeResize="0"/>
          <p:nvPr/>
        </p:nvPicPr>
        <p:blipFill>
          <a:blip r:embed="rId5">
            <a:alphaModFix/>
          </a:blip>
          <a:stretch>
            <a:fillRect/>
          </a:stretch>
        </p:blipFill>
        <p:spPr>
          <a:xfrm>
            <a:off x="581025" y="1388550"/>
            <a:ext cx="9189300" cy="2999999"/>
          </a:xfrm>
          <a:prstGeom prst="rect">
            <a:avLst/>
          </a:prstGeom>
          <a:noFill/>
          <a:ln>
            <a:noFill/>
          </a:ln>
        </p:spPr>
      </p:pic>
      <p:pic>
        <p:nvPicPr>
          <p:cNvPr id="104" name="Shape 104"/>
          <p:cNvPicPr preferRelativeResize="0"/>
          <p:nvPr/>
        </p:nvPicPr>
        <p:blipFill>
          <a:blip r:embed="rId6">
            <a:alphaModFix/>
          </a:blip>
          <a:stretch>
            <a:fillRect/>
          </a:stretch>
        </p:blipFill>
        <p:spPr>
          <a:xfrm>
            <a:off x="23163925" y="1419600"/>
            <a:ext cx="9189300" cy="3000000"/>
          </a:xfrm>
          <a:prstGeom prst="rect">
            <a:avLst/>
          </a:prstGeom>
          <a:noFill/>
          <a:ln>
            <a:noFill/>
          </a:ln>
        </p:spPr>
      </p:pic>
      <p:pic>
        <p:nvPicPr>
          <p:cNvPr descr="Picture1.png" id="105" name="Shape 105"/>
          <p:cNvPicPr preferRelativeResize="0"/>
          <p:nvPr/>
        </p:nvPicPr>
        <p:blipFill>
          <a:blip r:embed="rId7">
            <a:alphaModFix/>
          </a:blip>
          <a:stretch>
            <a:fillRect/>
          </a:stretch>
        </p:blipFill>
        <p:spPr>
          <a:xfrm>
            <a:off x="7708500" y="12790350"/>
            <a:ext cx="3592599" cy="3000001"/>
          </a:xfrm>
          <a:prstGeom prst="rect">
            <a:avLst/>
          </a:prstGeom>
          <a:noFill/>
          <a:ln>
            <a:noFill/>
          </a:ln>
        </p:spPr>
      </p:pic>
      <p:pic>
        <p:nvPicPr>
          <p:cNvPr descr="processing-org.jpg" id="106" name="Shape 106"/>
          <p:cNvPicPr preferRelativeResize="0"/>
          <p:nvPr/>
        </p:nvPicPr>
        <p:blipFill>
          <a:blip r:embed="rId8">
            <a:alphaModFix/>
          </a:blip>
          <a:stretch>
            <a:fillRect/>
          </a:stretch>
        </p:blipFill>
        <p:spPr>
          <a:xfrm>
            <a:off x="23163925" y="13329100"/>
            <a:ext cx="1857300" cy="1857300"/>
          </a:xfrm>
          <a:prstGeom prst="rect">
            <a:avLst/>
          </a:prstGeom>
          <a:noFill/>
          <a:ln>
            <a:noFill/>
          </a:ln>
        </p:spPr>
      </p:pic>
      <p:pic>
        <p:nvPicPr>
          <p:cNvPr id="107" name="Shape 107"/>
          <p:cNvPicPr preferRelativeResize="0"/>
          <p:nvPr/>
        </p:nvPicPr>
        <p:blipFill>
          <a:blip r:embed="rId9">
            <a:alphaModFix/>
          </a:blip>
          <a:stretch>
            <a:fillRect/>
          </a:stretch>
        </p:blipFill>
        <p:spPr>
          <a:xfrm>
            <a:off x="27925480" y="13329100"/>
            <a:ext cx="3022768" cy="1857300"/>
          </a:xfrm>
          <a:prstGeom prst="rect">
            <a:avLst/>
          </a:prstGeom>
          <a:noFill/>
          <a:ln>
            <a:noFill/>
          </a:ln>
        </p:spPr>
      </p:pic>
      <p:sp>
        <p:nvSpPr>
          <p:cNvPr id="108" name="Shape 108"/>
          <p:cNvSpPr/>
          <p:nvPr/>
        </p:nvSpPr>
        <p:spPr>
          <a:xfrm>
            <a:off x="25475400" y="13718800"/>
            <a:ext cx="2223900" cy="1077900"/>
          </a:xfrm>
          <a:prstGeom prst="striped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9" name="Shape 109"/>
          <p:cNvSpPr txBox="1"/>
          <p:nvPr/>
        </p:nvSpPr>
        <p:spPr>
          <a:xfrm>
            <a:off x="23018725" y="22643125"/>
            <a:ext cx="7929600" cy="820800"/>
          </a:xfrm>
          <a:prstGeom prst="rect">
            <a:avLst/>
          </a:prstGeom>
          <a:solidFill>
            <a:srgbClr val="FFF2CC"/>
          </a:solidFill>
          <a:ln cap="flat" cmpd="sng" w="12700">
            <a:solidFill>
              <a:srgbClr val="0033CC"/>
            </a:solidFill>
            <a:prstDash val="solid"/>
            <a:miter/>
            <a:headEnd len="med" w="med" type="none"/>
            <a:tailEnd len="med" w="med" type="none"/>
          </a:ln>
        </p:spPr>
        <p:txBody>
          <a:bodyPr anchorCtr="0" anchor="t" bIns="91425" lIns="91425" rIns="91425" tIns="91425">
            <a:noAutofit/>
          </a:bodyPr>
          <a:lstStyle/>
          <a:p>
            <a:pPr lvl="0" algn="ctr">
              <a:spcBef>
                <a:spcPts val="0"/>
              </a:spcBef>
              <a:buNone/>
            </a:pPr>
            <a:r>
              <a:rPr lang="en-US" sz="3600">
                <a:solidFill>
                  <a:srgbClr val="336699"/>
                </a:solidFill>
              </a:rPr>
              <a:t>Multithreading</a:t>
            </a:r>
          </a:p>
        </p:txBody>
      </p:sp>
      <p:sp>
        <p:nvSpPr>
          <p:cNvPr id="110" name="Shape 110"/>
          <p:cNvSpPr txBox="1"/>
          <p:nvPr/>
        </p:nvSpPr>
        <p:spPr>
          <a:xfrm>
            <a:off x="23018725" y="23867300"/>
            <a:ext cx="7929600" cy="820800"/>
          </a:xfrm>
          <a:prstGeom prst="rect">
            <a:avLst/>
          </a:prstGeom>
          <a:solidFill>
            <a:srgbClr val="FFF2CC"/>
          </a:solidFill>
          <a:ln cap="flat" cmpd="sng" w="12700">
            <a:solidFill>
              <a:srgbClr val="0033CC"/>
            </a:solidFill>
            <a:prstDash val="solid"/>
            <a:miter/>
            <a:headEnd len="med" w="med" type="none"/>
            <a:tailEnd len="med" w="med" type="none"/>
          </a:ln>
        </p:spPr>
        <p:txBody>
          <a:bodyPr anchorCtr="0" anchor="t" bIns="91425" lIns="91425" rIns="91425" tIns="91425">
            <a:noAutofit/>
          </a:bodyPr>
          <a:lstStyle/>
          <a:p>
            <a:pPr lvl="0" rtl="0" algn="ctr">
              <a:spcBef>
                <a:spcPts val="0"/>
              </a:spcBef>
              <a:buNone/>
            </a:pPr>
            <a:r>
              <a:rPr lang="en-US" sz="3600">
                <a:solidFill>
                  <a:srgbClr val="336699"/>
                </a:solidFill>
              </a:rPr>
              <a:t>Serial Port Communication</a:t>
            </a:r>
          </a:p>
        </p:txBody>
      </p:sp>
      <p:sp>
        <p:nvSpPr>
          <p:cNvPr id="111" name="Shape 111"/>
          <p:cNvSpPr txBox="1"/>
          <p:nvPr/>
        </p:nvSpPr>
        <p:spPr>
          <a:xfrm>
            <a:off x="23018725" y="25091475"/>
            <a:ext cx="7929600" cy="820800"/>
          </a:xfrm>
          <a:prstGeom prst="rect">
            <a:avLst/>
          </a:prstGeom>
          <a:solidFill>
            <a:srgbClr val="FFF2CC"/>
          </a:solidFill>
          <a:ln cap="flat" cmpd="sng" w="12700">
            <a:solidFill>
              <a:srgbClr val="0033CC"/>
            </a:solidFill>
            <a:prstDash val="solid"/>
            <a:miter/>
            <a:headEnd len="med" w="med" type="none"/>
            <a:tailEnd len="med" w="med" type="none"/>
          </a:ln>
        </p:spPr>
        <p:txBody>
          <a:bodyPr anchorCtr="0" anchor="t" bIns="91425" lIns="91425" rIns="91425" tIns="91425">
            <a:noAutofit/>
          </a:bodyPr>
          <a:lstStyle/>
          <a:p>
            <a:pPr lvl="0" rtl="0" algn="ctr">
              <a:spcBef>
                <a:spcPts val="0"/>
              </a:spcBef>
              <a:buNone/>
            </a:pPr>
            <a:r>
              <a:rPr lang="en-US" sz="3600">
                <a:solidFill>
                  <a:srgbClr val="336699"/>
                </a:solidFill>
              </a:rPr>
              <a:t>Embedded Systems</a:t>
            </a:r>
          </a:p>
        </p:txBody>
      </p:sp>
      <p:sp>
        <p:nvSpPr>
          <p:cNvPr id="112" name="Shape 112"/>
          <p:cNvSpPr txBox="1"/>
          <p:nvPr/>
        </p:nvSpPr>
        <p:spPr>
          <a:xfrm>
            <a:off x="23018725" y="26411650"/>
            <a:ext cx="7929600" cy="820800"/>
          </a:xfrm>
          <a:prstGeom prst="rect">
            <a:avLst/>
          </a:prstGeom>
          <a:solidFill>
            <a:srgbClr val="FFF2CC"/>
          </a:solidFill>
          <a:ln cap="flat" cmpd="sng" w="12700">
            <a:solidFill>
              <a:srgbClr val="0033CC"/>
            </a:solidFill>
            <a:prstDash val="solid"/>
            <a:miter/>
            <a:headEnd len="med" w="med" type="none"/>
            <a:tailEnd len="med" w="med" type="none"/>
          </a:ln>
        </p:spPr>
        <p:txBody>
          <a:bodyPr anchorCtr="0" anchor="t" bIns="91425" lIns="91425" rIns="91425" tIns="91425">
            <a:noAutofit/>
          </a:bodyPr>
          <a:lstStyle/>
          <a:p>
            <a:pPr lvl="0" rtl="0" algn="ctr">
              <a:spcBef>
                <a:spcPts val="0"/>
              </a:spcBef>
              <a:buNone/>
            </a:pPr>
            <a:r>
              <a:rPr lang="en-US" sz="3600">
                <a:solidFill>
                  <a:srgbClr val="336699"/>
                </a:solidFill>
              </a:rPr>
              <a:t>Network Socket Programming</a:t>
            </a:r>
          </a:p>
        </p:txBody>
      </p:sp>
      <p:pic>
        <p:nvPicPr>
          <p:cNvPr descr="better main image.png" id="113" name="Shape 113"/>
          <p:cNvPicPr preferRelativeResize="0"/>
          <p:nvPr/>
        </p:nvPicPr>
        <p:blipFill>
          <a:blip r:embed="rId10">
            <a:alphaModFix/>
          </a:blip>
          <a:stretch>
            <a:fillRect/>
          </a:stretch>
        </p:blipFill>
        <p:spPr>
          <a:xfrm>
            <a:off x="100278550" y="32158712"/>
            <a:ext cx="10287000" cy="5781675"/>
          </a:xfrm>
          <a:prstGeom prst="rect">
            <a:avLst/>
          </a:prstGeom>
          <a:noFill/>
          <a:ln>
            <a:noFill/>
          </a:ln>
        </p:spPr>
      </p:pic>
      <p:pic>
        <p:nvPicPr>
          <p:cNvPr descr="better main image.png" id="114" name="Shape 114"/>
          <p:cNvPicPr preferRelativeResize="0"/>
          <p:nvPr/>
        </p:nvPicPr>
        <p:blipFill>
          <a:blip r:embed="rId11">
            <a:alphaModFix/>
          </a:blip>
          <a:stretch>
            <a:fillRect/>
          </a:stretch>
        </p:blipFill>
        <p:spPr>
          <a:xfrm>
            <a:off x="11693900" y="17196375"/>
            <a:ext cx="10287000" cy="5781675"/>
          </a:xfrm>
          <a:prstGeom prst="rect">
            <a:avLst/>
          </a:prstGeom>
          <a:noFill/>
          <a:ln>
            <a:noFill/>
          </a:ln>
        </p:spPr>
      </p:pic>
      <p:pic>
        <p:nvPicPr>
          <p:cNvPr id="115" name="Shape 115"/>
          <p:cNvPicPr preferRelativeResize="0"/>
          <p:nvPr/>
        </p:nvPicPr>
        <p:blipFill>
          <a:blip r:embed="rId12">
            <a:alphaModFix/>
          </a:blip>
          <a:stretch>
            <a:fillRect/>
          </a:stretch>
        </p:blipFill>
        <p:spPr>
          <a:xfrm>
            <a:off x="3991042" y="38203275"/>
            <a:ext cx="5430824" cy="1181100"/>
          </a:xfrm>
          <a:prstGeom prst="rect">
            <a:avLst/>
          </a:prstGeom>
          <a:noFill/>
          <a:ln>
            <a:noFill/>
          </a:ln>
        </p:spPr>
      </p:pic>
      <p:pic>
        <p:nvPicPr>
          <p:cNvPr id="116" name="Shape 116"/>
          <p:cNvPicPr preferRelativeResize="0"/>
          <p:nvPr/>
        </p:nvPicPr>
        <p:blipFill>
          <a:blip r:embed="rId13">
            <a:alphaModFix/>
          </a:blip>
          <a:stretch>
            <a:fillRect/>
          </a:stretch>
        </p:blipFill>
        <p:spPr>
          <a:xfrm>
            <a:off x="24606149" y="35685525"/>
            <a:ext cx="5119675" cy="39291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