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7 seconds.( I will select 2 best slides (i will give them extra points and students will present for CIS committee)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Shape 21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8" name="Shape 21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6" name="Shape 22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Shape 23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4" name="Shape 23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Shape 24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2" name="Shape 24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Shape 24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Include your contact information</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Ask if anyone has any questions for you.</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Thank your audience</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9" name="Shape 24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endParaRPr/>
          </a:p>
          <a:p>
            <a:pPr indent="0" lvl="0" marL="0" marR="0" rtl="0" algn="l">
              <a:lnSpc>
                <a:spcPct val="100000"/>
              </a:lnSpc>
              <a:spcBef>
                <a:spcPts val="0"/>
              </a:spcBef>
              <a:spcAft>
                <a:spcPts val="0"/>
              </a:spcAft>
              <a:buNone/>
            </a:pPr>
            <a:r>
              <a:t/>
            </a:r>
            <a:endParaRPr/>
          </a:p>
        </p:txBody>
      </p:sp>
      <p:sp>
        <p:nvSpPr>
          <p:cNvPr id="156" name="Shape 15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a:t>20 seconds.</a:t>
            </a:r>
            <a:endParaRPr/>
          </a:p>
          <a:p>
            <a:pPr indent="0" lvl="0" marL="0" rtl="0">
              <a:spcBef>
                <a:spcPts val="0"/>
              </a:spcBef>
              <a:spcAft>
                <a:spcPts val="0"/>
              </a:spcAft>
              <a:buClr>
                <a:schemeClr val="dk1"/>
              </a:buClr>
              <a:buFont typeface="Arial"/>
              <a:buNone/>
            </a:pPr>
            <a:r>
              <a:rPr lang="en-US"/>
              <a:t>Introduce the problem that the your project (in new version) tackles with GIF or screenshot. </a:t>
            </a:r>
            <a:endParaRPr/>
          </a:p>
          <a:p>
            <a:pPr indent="0" lvl="0" marL="0" rtl="0">
              <a:spcBef>
                <a:spcPts val="0"/>
              </a:spcBef>
              <a:spcAft>
                <a:spcPts val="0"/>
              </a:spcAft>
              <a:buClr>
                <a:schemeClr val="dk1"/>
              </a:buClr>
              <a:buSzPts val="1100"/>
              <a:buFont typeface="Arial"/>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4" name="Shape 16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5 seconds</a:t>
            </a:r>
            <a:endParaRPr/>
          </a:p>
          <a:p>
            <a:pPr indent="0" lvl="0" marL="0" marR="0" rtl="0" algn="l">
              <a:spcBef>
                <a:spcPts val="0"/>
              </a:spcBef>
              <a:spcAft>
                <a:spcPts val="0"/>
              </a:spcAft>
              <a:buNone/>
            </a:pPr>
            <a:r>
              <a:rPr lang="en-US"/>
              <a:t>Show the Use Case Diagram for the whole project.</a:t>
            </a:r>
            <a:br>
              <a:rPr lang="en-US"/>
            </a:br>
            <a:r>
              <a:rPr lang="en-US"/>
              <a:t>Highlight your use cases.</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4" name="Shape 17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Shape 18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20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System decomposition; identify the architecture patterns used </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System deployment – h/w and s/w requirements </a:t>
            </a:r>
            <a:endParaRPr/>
          </a:p>
          <a:p>
            <a:pPr indent="0" lvl="0" marL="0" marR="0" rtl="0" algn="l">
              <a:spcBef>
                <a:spcPts val="360"/>
              </a:spcBef>
              <a:spcAft>
                <a:spcPts val="0"/>
              </a:spcAft>
              <a:buNone/>
            </a:pPr>
            <a:br>
              <a:rPr lang="en-US"/>
            </a:br>
            <a:br>
              <a:rPr lang="en-US"/>
            </a:b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1" name="Shape 18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Shape 18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Identify the design patterns used (one or more slides).</a:t>
            </a:r>
            <a:endParaRPr/>
          </a:p>
          <a:p>
            <a:pPr indent="0" lvl="0" marL="0" rtl="0">
              <a:spcBef>
                <a:spcPts val="360"/>
              </a:spcBef>
              <a:spcAft>
                <a:spcPts val="0"/>
              </a:spcAft>
              <a:buNone/>
            </a:pPr>
            <a:r>
              <a:t/>
            </a:r>
            <a:endParaRPr/>
          </a:p>
          <a:p>
            <a:pPr indent="0" lvl="0" marL="0" marR="0" rtl="0" algn="l">
              <a:spcBef>
                <a:spcPts val="360"/>
              </a:spcBef>
              <a:spcAft>
                <a:spcPts val="0"/>
              </a:spcAft>
              <a:buNone/>
            </a:pPr>
            <a:r>
              <a:t/>
            </a:r>
            <a:endParaRPr/>
          </a:p>
        </p:txBody>
      </p:sp>
      <p:sp>
        <p:nvSpPr>
          <p:cNvPr id="188" name="Shape 18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Shape 19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a:t>5 seconds.</a:t>
            </a:r>
            <a:endParaRPr/>
          </a:p>
          <a:p>
            <a:pPr indent="0" lvl="0" marL="0" rtl="0">
              <a:spcBef>
                <a:spcPts val="0"/>
              </a:spcBef>
              <a:spcAft>
                <a:spcPts val="0"/>
              </a:spcAft>
              <a:buClr>
                <a:schemeClr val="dk1"/>
              </a:buClr>
              <a:buFont typeface="Arial"/>
              <a:buNone/>
            </a:pPr>
            <a:r>
              <a:rPr lang="en-US"/>
              <a:t>List the user stories that you worked on them.(put in order of importance). Stay focused on the parts that you have been working.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5" name="Shape 19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Shape 20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2" name="Shape 20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9" name="Shape 19"/>
          <p:cNvSpPr txBox="1"/>
          <p:nvPr>
            <p:ph type="ctrTitle"/>
          </p:nvPr>
        </p:nvSpPr>
        <p:spPr>
          <a:xfrm>
            <a:off x="1600200" y="2492375"/>
            <a:ext cx="6762749" cy="14700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1" y="3966882"/>
            <a:ext cx="6762749" cy="1752600"/>
          </a:xfrm>
          <a:prstGeom prst="rect">
            <a:avLst/>
          </a:prstGeom>
          <a:noFill/>
          <a:ln>
            <a:noFill/>
          </a:ln>
        </p:spPr>
        <p:txBody>
          <a:bodyPr anchorCtr="0" anchor="t" bIns="91425" lIns="91425" spcFirstLastPara="1" rIns="91425" wrap="square" tIns="91425"/>
          <a:lstStyle>
            <a:lvl1pPr indent="0" lvl="0" marL="0" marR="0" rtl="0" algn="r">
              <a:spcBef>
                <a:spcPts val="600"/>
              </a:spcBef>
              <a:spcAft>
                <a:spcPts val="0"/>
              </a:spcAft>
              <a:buClr>
                <a:schemeClr val="lt1"/>
              </a:buClr>
              <a:buSzPts val="2200"/>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SzPts val="2000"/>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22" name="Shape 22"/>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95" name="Shape 9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00" name="Shape 100"/>
          <p:cNvSpPr txBox="1"/>
          <p:nvPr>
            <p:ph type="title"/>
          </p:nvPr>
        </p:nvSpPr>
        <p:spPr>
          <a:xfrm>
            <a:off x="779464" y="590550"/>
            <a:ext cx="3657600" cy="116205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8"/>
            <a:ext cx="3657600" cy="5308787"/>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spcFirstLastPara="1" rIns="91425" wrap="square" tIns="91425"/>
          <a:lstStyle>
            <a:lvl1pPr indent="-228600" lvl="0" marL="457200" marR="0" rtl="0" algn="ctr">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3" y="187325"/>
            <a:ext cx="8535987" cy="6483350"/>
          </a:xfrm>
          <a:prstGeom prst="rect">
            <a:avLst/>
          </a:prstGeom>
          <a:noFill/>
          <a:ln>
            <a:noFill/>
          </a:ln>
        </p:spPr>
      </p:pic>
      <p:sp>
        <p:nvSpPr>
          <p:cNvPr id="108" name="Shape 108"/>
          <p:cNvSpPr txBox="1"/>
          <p:nvPr>
            <p:ph type="title"/>
          </p:nvPr>
        </p:nvSpPr>
        <p:spPr>
          <a:xfrm>
            <a:off x="3886200" y="533400"/>
            <a:ext cx="447675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4" y="1828800"/>
            <a:ext cx="4474539"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3" y="179292"/>
            <a:ext cx="3281087" cy="6483096"/>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8"/>
            <a:ext cx="2676525"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Alt.">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16" name="Shape 116"/>
          <p:cNvSpPr txBox="1"/>
          <p:nvPr>
            <p:ph type="title"/>
          </p:nvPr>
        </p:nvSpPr>
        <p:spPr>
          <a:xfrm>
            <a:off x="4710953" y="533400"/>
            <a:ext cx="365760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bove Captio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24" name="Shape 124"/>
          <p:cNvSpPr txBox="1"/>
          <p:nvPr>
            <p:ph type="title"/>
          </p:nvPr>
        </p:nvSpPr>
        <p:spPr>
          <a:xfrm>
            <a:off x="808038" y="3778624"/>
            <a:ext cx="7560515" cy="110265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4"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4" y="4827493"/>
            <a:ext cx="7559977" cy="1220881"/>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2" name="Shape 13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3" cy="7583487"/>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9" name="Shape 139"/>
          <p:cNvSpPr txBox="1"/>
          <p:nvPr>
            <p:ph type="title"/>
          </p:nvPr>
        </p:nvSpPr>
        <p:spPr>
          <a:xfrm rot="5400000">
            <a:off x="5373267" y="2734843"/>
            <a:ext cx="5268912" cy="135815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26" name="Shape 26"/>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500" cy="6483350"/>
          </a:xfrm>
          <a:prstGeom prst="rect">
            <a:avLst/>
          </a:prstGeom>
          <a:noFill/>
          <a:ln>
            <a:noFill/>
          </a:ln>
        </p:spPr>
      </p:pic>
      <p:sp>
        <p:nvSpPr>
          <p:cNvPr id="33" name="Shape 33"/>
          <p:cNvSpPr txBox="1"/>
          <p:nvPr>
            <p:ph type="title"/>
          </p:nvPr>
        </p:nvSpPr>
        <p:spPr>
          <a:xfrm>
            <a:off x="779463" y="2591360"/>
            <a:ext cx="7583487" cy="13620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3" y="3950354"/>
            <a:ext cx="7583487" cy="1500187"/>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20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888888"/>
              </a:buClr>
              <a:buSzPts val="200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600"/>
              </a:spcBef>
              <a:spcAft>
                <a:spcPts val="0"/>
              </a:spcAft>
              <a:buClr>
                <a:srgbClr val="888888"/>
              </a:buClr>
              <a:buSzPts val="180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40" name="Shape 4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cxnSp>
        <p:nvCxnSpPr>
          <p:cNvPr id="48" name="Shape 48"/>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49" name="Shape 49"/>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cxnSp>
        <p:nvCxnSpPr>
          <p:cNvPr id="50" name="Shape 50"/>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51" name="Shape 51"/>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sp>
        <p:nvSpPr>
          <p:cNvPr id="52" name="Shape 52"/>
          <p:cNvSpPr txBox="1"/>
          <p:nvPr>
            <p:ph type="title"/>
          </p:nvPr>
        </p:nvSpPr>
        <p:spPr>
          <a:xfrm>
            <a:off x="779463" y="381000"/>
            <a:ext cx="7583487" cy="104438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3"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3"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ntent, Top and Bottom">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62" name="Shape 6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1"/>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ntent">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0" name="Shape 7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ntent">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9" name="Shape 7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89" name="Shape 8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8"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pic>
        <p:nvPicPr>
          <p:cNvPr descr="FIULogo_H_CMYK_fx.png" id="16" name="Shape 16"/>
          <p:cNvPicPr preferRelativeResize="0"/>
          <p:nvPr/>
        </p:nvPicPr>
        <p:blipFill rotWithShape="1">
          <a:blip r:embed="rId1">
            <a:alphaModFix/>
          </a:blip>
          <a:srcRect b="0" l="0" r="0" t="0"/>
          <a:stretch/>
        </p:blipFill>
        <p:spPr>
          <a:xfrm>
            <a:off x="6103938" y="5959475"/>
            <a:ext cx="2430462" cy="6937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8"/>
            <a:ext cx="8686800" cy="39009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US"/>
              <a:t>Smart Stormwater - Smart City System 2.0</a:t>
            </a:r>
            <a:endParaRPr b="0" i="0" sz="29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t/>
            </a:r>
            <a:endParaRPr sz="2900"/>
          </a:p>
          <a:p>
            <a:pPr indent="0" lvl="0" marL="0" marR="0" rtl="0" algn="ctr">
              <a:spcBef>
                <a:spcPts val="0"/>
              </a:spcBef>
              <a:spcAft>
                <a:spcPts val="0"/>
              </a:spcAft>
              <a:buNone/>
            </a:pPr>
            <a:r>
              <a:rPr b="0" i="0" lang="en-US" sz="2500" u="none" cap="none" strike="noStrike">
                <a:solidFill>
                  <a:srgbClr val="001D4D"/>
                </a:solidFill>
                <a:latin typeface="Trebuchet MS"/>
                <a:ea typeface="Trebuchet MS"/>
                <a:cs typeface="Trebuchet MS"/>
                <a:sym typeface="Trebuchet MS"/>
              </a:rPr>
              <a:t>Team Members: </a:t>
            </a:r>
            <a:r>
              <a:rPr lang="en-US" sz="2500"/>
              <a:t>Leandro Gonzalez, Luis Herrnsdorf</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Emilio Lopez</a:t>
            </a:r>
            <a:endParaRPr b="0" i="0" sz="25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endParaRPr b="0" i="0" sz="4400" u="none" cap="none" strike="noStrike">
              <a:solidFill>
                <a:srgbClr val="001D4D"/>
              </a:solidFill>
              <a:latin typeface="Trebuchet MS"/>
              <a:ea typeface="Trebuchet MS"/>
              <a:cs typeface="Trebuchet MS"/>
              <a:sym typeface="Trebuchet MS"/>
            </a:endParaRPr>
          </a:p>
        </p:txBody>
      </p:sp>
      <p:sp>
        <p:nvSpPr>
          <p:cNvPr id="150" name="Shape 150"/>
          <p:cNvSpPr txBox="1"/>
          <p:nvPr>
            <p:ph idx="1" type="subTitle"/>
          </p:nvPr>
        </p:nvSpPr>
        <p:spPr>
          <a:xfrm>
            <a:off x="228600" y="5643562"/>
            <a:ext cx="86868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Noto Sans Symbols"/>
              <a:buNone/>
            </a:pPr>
            <a:r>
              <a:rPr lang="en-US">
                <a:solidFill>
                  <a:srgbClr val="666666"/>
                </a:solidFill>
              </a:rPr>
              <a:t> </a:t>
            </a:r>
            <a:endParaRPr b="0" i="0" sz="1800" u="none" cap="none" strike="noStrike">
              <a:solidFill>
                <a:srgbClr val="666666"/>
              </a:solidFill>
              <a:latin typeface="Trebuchet MS"/>
              <a:ea typeface="Trebuchet MS"/>
              <a:cs typeface="Trebuchet MS"/>
              <a:sym typeface="Trebuchet MS"/>
            </a:endParaRPr>
          </a:p>
        </p:txBody>
      </p:sp>
      <p:sp>
        <p:nvSpPr>
          <p:cNvPr id="151" name="Shape 151"/>
          <p:cNvSpPr txBox="1"/>
          <p:nvPr/>
        </p:nvSpPr>
        <p:spPr>
          <a:xfrm>
            <a:off x="135925" y="556025"/>
            <a:ext cx="8686800" cy="7227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rgbClr val="001D4D"/>
                </a:solidFill>
                <a:latin typeface="Trebuchet MS"/>
                <a:ea typeface="Trebuchet MS"/>
                <a:cs typeface="Trebuchet MS"/>
                <a:sym typeface="Trebuchet MS"/>
              </a:rPr>
              <a:t>Final Presentation</a:t>
            </a:r>
            <a:endParaRPr b="0" i="0" sz="3600" u="none" cap="none" strike="noStrike">
              <a:solidFill>
                <a:srgbClr val="001D4D"/>
              </a:solidFill>
              <a:latin typeface="Trebuchet MS"/>
              <a:ea typeface="Trebuchet MS"/>
              <a:cs typeface="Trebuchet MS"/>
              <a:sym typeface="Trebuchet MS"/>
            </a:endParaRPr>
          </a:p>
          <a:p>
            <a:pPr indent="0" lvl="0" marL="0" rtl="0" algn="ctr">
              <a:spcBef>
                <a:spcPts val="0"/>
              </a:spcBef>
              <a:spcAft>
                <a:spcPts val="0"/>
              </a:spcAft>
              <a:buClr>
                <a:schemeClr val="dk1"/>
              </a:buClr>
              <a:buFont typeface="Arial"/>
              <a:buNone/>
            </a:pPr>
            <a:r>
              <a:rPr lang="en-US" sz="2600">
                <a:solidFill>
                  <a:srgbClr val="001D4D"/>
                </a:solidFill>
                <a:latin typeface="Trebuchet MS"/>
                <a:ea typeface="Trebuchet MS"/>
                <a:cs typeface="Trebuchet MS"/>
                <a:sym typeface="Trebuchet MS"/>
              </a:rPr>
              <a:t>Sprint 2018</a:t>
            </a:r>
            <a:endParaRPr sz="2600">
              <a:solidFill>
                <a:srgbClr val="001D4D"/>
              </a:solidFill>
              <a:latin typeface="Trebuchet MS"/>
              <a:ea typeface="Trebuchet MS"/>
              <a:cs typeface="Trebuchet MS"/>
              <a:sym typeface="Trebuchet MS"/>
            </a:endParaRPr>
          </a:p>
        </p:txBody>
      </p:sp>
      <p:pic>
        <p:nvPicPr>
          <p:cNvPr id="152" name="Shape 152"/>
          <p:cNvPicPr preferRelativeResize="0"/>
          <p:nvPr/>
        </p:nvPicPr>
        <p:blipFill>
          <a:blip r:embed="rId3">
            <a:alphaModFix/>
          </a:blip>
          <a:stretch>
            <a:fillRect/>
          </a:stretch>
        </p:blipFill>
        <p:spPr>
          <a:xfrm>
            <a:off x="485750" y="5984300"/>
            <a:ext cx="836499" cy="72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#3</a:t>
            </a:r>
            <a:endParaRPr b="0" i="0" sz="2400" u="none" cap="none" strike="noStrike">
              <a:solidFill>
                <a:srgbClr val="001D4D"/>
              </a:solidFill>
              <a:latin typeface="Trebuchet MS"/>
              <a:ea typeface="Trebuchet MS"/>
              <a:cs typeface="Trebuchet MS"/>
              <a:sym typeface="Trebuchet MS"/>
            </a:endParaRPr>
          </a:p>
        </p:txBody>
      </p:sp>
      <p:sp>
        <p:nvSpPr>
          <p:cNvPr id="221" name="Shape 221"/>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rtl="0">
              <a:lnSpc>
                <a:spcPct val="150000"/>
              </a:lnSpc>
              <a:spcBef>
                <a:spcPts val="0"/>
              </a:spcBef>
              <a:spcAft>
                <a:spcPts val="0"/>
              </a:spcAft>
              <a:buNone/>
            </a:pPr>
            <a:r>
              <a:rPr b="1" lang="en-US">
                <a:solidFill>
                  <a:srgbClr val="001D4D"/>
                </a:solidFill>
                <a:latin typeface="Noto Sans Symbols"/>
                <a:ea typeface="Noto Sans Symbols"/>
                <a:cs typeface="Noto Sans Symbols"/>
                <a:sym typeface="Noto Sans Symbols"/>
              </a:rPr>
              <a:t>User Story #697: </a:t>
            </a:r>
            <a:r>
              <a:rPr lang="en-US">
                <a:solidFill>
                  <a:srgbClr val="001D4D"/>
                </a:solidFill>
                <a:latin typeface="Noto Sans Symbols"/>
                <a:ea typeface="Noto Sans Symbols"/>
                <a:cs typeface="Noto Sans Symbols"/>
                <a:sym typeface="Noto Sans Symbols"/>
              </a:rPr>
              <a:t>Assign Devices to Sub-user </a:t>
            </a:r>
            <a:endParaRPr>
              <a:solidFill>
                <a:srgbClr val="001D4D"/>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None/>
            </a:pPr>
            <a:r>
              <a:rPr b="1" lang="en-US" sz="1800">
                <a:solidFill>
                  <a:srgbClr val="001D4D"/>
                </a:solidFill>
                <a:latin typeface="Noto Sans Symbols"/>
                <a:ea typeface="Noto Sans Symbols"/>
                <a:cs typeface="Noto Sans Symbols"/>
                <a:sym typeface="Noto Sans Symbols"/>
              </a:rPr>
              <a:t>Description</a:t>
            </a:r>
            <a:r>
              <a:rPr b="1" lang="en-US" sz="1800">
                <a:solidFill>
                  <a:schemeClr val="dk1"/>
                </a:solidFill>
                <a:latin typeface="Noto Sans Symbols"/>
                <a:ea typeface="Noto Sans Symbols"/>
                <a:cs typeface="Noto Sans Symbols"/>
                <a:sym typeface="Noto Sans Symbols"/>
              </a:rPr>
              <a:t>:</a:t>
            </a:r>
            <a:r>
              <a:rPr lang="en-US" sz="1200">
                <a:solidFill>
                  <a:schemeClr val="dk1"/>
                </a:solidFill>
                <a:latin typeface="Times New Roman"/>
                <a:ea typeface="Times New Roman"/>
                <a:cs typeface="Times New Roman"/>
                <a:sym typeface="Times New Roman"/>
              </a:rPr>
              <a:t> </a:t>
            </a:r>
            <a:r>
              <a:rPr lang="en-US" sz="1800">
                <a:solidFill>
                  <a:srgbClr val="001D4D"/>
                </a:solidFill>
                <a:latin typeface="Noto Sans Symbols"/>
                <a:ea typeface="Noto Sans Symbols"/>
                <a:cs typeface="Noto Sans Symbols"/>
                <a:sym typeface="Noto Sans Symbols"/>
              </a:rPr>
              <a:t>As an admin, I want to </a:t>
            </a:r>
            <a:endParaRPr sz="1800">
              <a:solidFill>
                <a:srgbClr val="001D4D"/>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None/>
            </a:pPr>
            <a:r>
              <a:rPr lang="en-US" sz="1800">
                <a:solidFill>
                  <a:srgbClr val="001D4D"/>
                </a:solidFill>
                <a:latin typeface="Noto Sans Symbols"/>
                <a:ea typeface="Noto Sans Symbols"/>
                <a:cs typeface="Noto Sans Symbols"/>
                <a:sym typeface="Noto Sans Symbols"/>
              </a:rPr>
              <a:t>be able to assign a device to a </a:t>
            </a:r>
            <a:endParaRPr sz="1800">
              <a:solidFill>
                <a:srgbClr val="001D4D"/>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None/>
            </a:pPr>
            <a:r>
              <a:rPr lang="en-US" sz="1800">
                <a:solidFill>
                  <a:srgbClr val="001D4D"/>
                </a:solidFill>
                <a:latin typeface="Noto Sans Symbols"/>
                <a:ea typeface="Noto Sans Symbols"/>
                <a:cs typeface="Noto Sans Symbols"/>
                <a:sym typeface="Noto Sans Symbols"/>
              </a:rPr>
              <a:t>sub-user so that he/she </a:t>
            </a:r>
            <a:endParaRPr sz="1800">
              <a:solidFill>
                <a:srgbClr val="001D4D"/>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Clr>
                <a:srgbClr val="000000"/>
              </a:buClr>
              <a:buSzPts val="1100"/>
              <a:buFont typeface="Arial"/>
              <a:buNone/>
            </a:pPr>
            <a:r>
              <a:rPr lang="en-US" sz="1800">
                <a:solidFill>
                  <a:srgbClr val="001D4D"/>
                </a:solidFill>
                <a:latin typeface="Noto Sans Symbols"/>
                <a:ea typeface="Noto Sans Symbols"/>
                <a:cs typeface="Noto Sans Symbols"/>
                <a:sym typeface="Noto Sans Symbols"/>
              </a:rPr>
              <a:t>can be in charge of the device. </a:t>
            </a:r>
            <a:endParaRPr sz="1800">
              <a:solidFill>
                <a:srgbClr val="001D4D"/>
              </a:solidFill>
              <a:latin typeface="Noto Sans Symbols"/>
              <a:ea typeface="Noto Sans Symbols"/>
              <a:cs typeface="Noto Sans Symbols"/>
              <a:sym typeface="Noto Sans Symbols"/>
            </a:endParaRPr>
          </a:p>
          <a:p>
            <a:pPr indent="0" lvl="0" marL="0" rtl="0">
              <a:lnSpc>
                <a:spcPct val="150000"/>
              </a:lnSpc>
              <a:spcBef>
                <a:spcPts val="0"/>
              </a:spcBef>
              <a:spcAft>
                <a:spcPts val="0"/>
              </a:spcAft>
              <a:buNone/>
            </a:pPr>
            <a:r>
              <a:t/>
            </a:r>
            <a:endParaRPr>
              <a:solidFill>
                <a:srgbClr val="001D4D"/>
              </a:solidFill>
              <a:latin typeface="Noto Sans Symbols"/>
              <a:ea typeface="Noto Sans Symbols"/>
              <a:cs typeface="Noto Sans Symbols"/>
              <a:sym typeface="Noto Sans Symbols"/>
            </a:endParaRPr>
          </a:p>
        </p:txBody>
      </p:sp>
      <p:pic>
        <p:nvPicPr>
          <p:cNvPr id="222" name="Shape 222"/>
          <p:cNvPicPr preferRelativeResize="0"/>
          <p:nvPr/>
        </p:nvPicPr>
        <p:blipFill>
          <a:blip r:embed="rId3">
            <a:alphaModFix/>
          </a:blip>
          <a:stretch>
            <a:fillRect/>
          </a:stretch>
        </p:blipFill>
        <p:spPr>
          <a:xfrm>
            <a:off x="2777626" y="3689250"/>
            <a:ext cx="5703674" cy="21873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#4</a:t>
            </a:r>
            <a:endParaRPr b="0" i="0" sz="2400" u="none" cap="none" strike="noStrike">
              <a:solidFill>
                <a:srgbClr val="001D4D"/>
              </a:solidFill>
              <a:latin typeface="Trebuchet MS"/>
              <a:ea typeface="Trebuchet MS"/>
              <a:cs typeface="Trebuchet MS"/>
              <a:sym typeface="Trebuchet MS"/>
            </a:endParaRPr>
          </a:p>
        </p:txBody>
      </p:sp>
      <p:sp>
        <p:nvSpPr>
          <p:cNvPr id="229" name="Shape 229"/>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rtl="0">
              <a:lnSpc>
                <a:spcPct val="150000"/>
              </a:lnSpc>
              <a:spcBef>
                <a:spcPts val="0"/>
              </a:spcBef>
              <a:spcAft>
                <a:spcPts val="0"/>
              </a:spcAft>
              <a:buNone/>
            </a:pPr>
            <a:r>
              <a:rPr b="1" lang="en-US">
                <a:solidFill>
                  <a:srgbClr val="001D4D"/>
                </a:solidFill>
                <a:latin typeface="Noto Sans Symbols"/>
                <a:ea typeface="Noto Sans Symbols"/>
                <a:cs typeface="Noto Sans Symbols"/>
                <a:sym typeface="Noto Sans Symbols"/>
              </a:rPr>
              <a:t>User Story #704: </a:t>
            </a:r>
            <a:r>
              <a:rPr lang="en-US">
                <a:solidFill>
                  <a:srgbClr val="001D4D"/>
                </a:solidFill>
                <a:latin typeface="Noto Sans Symbols"/>
                <a:ea typeface="Noto Sans Symbols"/>
                <a:cs typeface="Noto Sans Symbols"/>
                <a:sym typeface="Noto Sans Symbols"/>
              </a:rPr>
              <a:t>See Device Assignments </a:t>
            </a:r>
            <a:endParaRPr>
              <a:solidFill>
                <a:srgbClr val="001D4D"/>
              </a:solidFill>
              <a:latin typeface="Noto Sans Symbols"/>
              <a:ea typeface="Noto Sans Symbols"/>
              <a:cs typeface="Noto Sans Symbols"/>
              <a:sym typeface="Noto Sans Symbols"/>
            </a:endParaRPr>
          </a:p>
          <a:p>
            <a:pPr indent="0" lvl="0" marL="0" marR="0" rtl="0" algn="l">
              <a:lnSpc>
                <a:spcPct val="150000"/>
              </a:lnSpc>
              <a:spcBef>
                <a:spcPts val="0"/>
              </a:spcBef>
              <a:spcAft>
                <a:spcPts val="0"/>
              </a:spcAft>
              <a:buNone/>
            </a:pPr>
            <a:r>
              <a:rPr b="1" lang="en-US" sz="1800">
                <a:solidFill>
                  <a:srgbClr val="001D4D"/>
                </a:solidFill>
                <a:latin typeface="Noto Sans Symbols"/>
                <a:ea typeface="Noto Sans Symbols"/>
                <a:cs typeface="Noto Sans Symbols"/>
                <a:sym typeface="Noto Sans Symbols"/>
              </a:rPr>
              <a:t>Description:</a:t>
            </a:r>
            <a:r>
              <a:rPr lang="en-US" sz="1800">
                <a:solidFill>
                  <a:srgbClr val="001D4D"/>
                </a:solidFill>
                <a:latin typeface="Noto Sans Symbols"/>
                <a:ea typeface="Noto Sans Symbols"/>
                <a:cs typeface="Noto Sans Symbols"/>
                <a:sym typeface="Noto Sans Symbols"/>
              </a:rPr>
              <a:t> As an admin, I want to </a:t>
            </a:r>
            <a:endParaRPr sz="1800">
              <a:solidFill>
                <a:srgbClr val="001D4D"/>
              </a:solidFill>
              <a:latin typeface="Noto Sans Symbols"/>
              <a:ea typeface="Noto Sans Symbols"/>
              <a:cs typeface="Noto Sans Symbols"/>
              <a:sym typeface="Noto Sans Symbols"/>
            </a:endParaRPr>
          </a:p>
          <a:p>
            <a:pPr indent="0" lvl="0" marL="0" marR="0" rtl="0" algn="l">
              <a:lnSpc>
                <a:spcPct val="150000"/>
              </a:lnSpc>
              <a:spcBef>
                <a:spcPts val="0"/>
              </a:spcBef>
              <a:spcAft>
                <a:spcPts val="0"/>
              </a:spcAft>
              <a:buNone/>
            </a:pPr>
            <a:r>
              <a:rPr lang="en-US" sz="1800">
                <a:solidFill>
                  <a:srgbClr val="001D4D"/>
                </a:solidFill>
                <a:latin typeface="Noto Sans Symbols"/>
                <a:ea typeface="Noto Sans Symbols"/>
                <a:cs typeface="Noto Sans Symbols"/>
                <a:sym typeface="Noto Sans Symbols"/>
              </a:rPr>
              <a:t>be able to see the sub-users assigned </a:t>
            </a:r>
            <a:endParaRPr sz="1800">
              <a:solidFill>
                <a:srgbClr val="001D4D"/>
              </a:solidFill>
              <a:latin typeface="Noto Sans Symbols"/>
              <a:ea typeface="Noto Sans Symbols"/>
              <a:cs typeface="Noto Sans Symbols"/>
              <a:sym typeface="Noto Sans Symbols"/>
            </a:endParaRPr>
          </a:p>
          <a:p>
            <a:pPr indent="0" lvl="0" marL="0" marR="0" rtl="0" algn="l">
              <a:lnSpc>
                <a:spcPct val="150000"/>
              </a:lnSpc>
              <a:spcBef>
                <a:spcPts val="0"/>
              </a:spcBef>
              <a:spcAft>
                <a:spcPts val="0"/>
              </a:spcAft>
              <a:buNone/>
            </a:pPr>
            <a:r>
              <a:rPr lang="en-US" sz="1800">
                <a:solidFill>
                  <a:srgbClr val="001D4D"/>
                </a:solidFill>
                <a:latin typeface="Noto Sans Symbols"/>
                <a:ea typeface="Noto Sans Symbols"/>
                <a:cs typeface="Noto Sans Symbols"/>
                <a:sym typeface="Noto Sans Symbols"/>
              </a:rPr>
              <a:t>to my devices so that I am able to </a:t>
            </a:r>
            <a:endParaRPr sz="1800">
              <a:solidFill>
                <a:srgbClr val="001D4D"/>
              </a:solidFill>
              <a:latin typeface="Noto Sans Symbols"/>
              <a:ea typeface="Noto Sans Symbols"/>
              <a:cs typeface="Noto Sans Symbols"/>
              <a:sym typeface="Noto Sans Symbols"/>
            </a:endParaRPr>
          </a:p>
          <a:p>
            <a:pPr indent="0" lvl="0" marL="0" marR="0" rtl="0" algn="l">
              <a:lnSpc>
                <a:spcPct val="150000"/>
              </a:lnSpc>
              <a:spcBef>
                <a:spcPts val="0"/>
              </a:spcBef>
              <a:spcAft>
                <a:spcPts val="0"/>
              </a:spcAft>
              <a:buNone/>
            </a:pPr>
            <a:r>
              <a:rPr lang="en-US" sz="1800">
                <a:solidFill>
                  <a:srgbClr val="001D4D"/>
                </a:solidFill>
                <a:latin typeface="Noto Sans Symbols"/>
                <a:ea typeface="Noto Sans Symbols"/>
                <a:cs typeface="Noto Sans Symbols"/>
                <a:sym typeface="Noto Sans Symbols"/>
              </a:rPr>
              <a:t>keep track of the users that have</a:t>
            </a:r>
            <a:endParaRPr sz="1800">
              <a:solidFill>
                <a:srgbClr val="001D4D"/>
              </a:solidFill>
              <a:latin typeface="Noto Sans Symbols"/>
              <a:ea typeface="Noto Sans Symbols"/>
              <a:cs typeface="Noto Sans Symbols"/>
              <a:sym typeface="Noto Sans Symbols"/>
            </a:endParaRPr>
          </a:p>
          <a:p>
            <a:pPr indent="0" lvl="0" marL="0" marR="0" rtl="0" algn="l">
              <a:lnSpc>
                <a:spcPct val="150000"/>
              </a:lnSpc>
              <a:spcBef>
                <a:spcPts val="0"/>
              </a:spcBef>
              <a:spcAft>
                <a:spcPts val="0"/>
              </a:spcAft>
              <a:buClr>
                <a:srgbClr val="000000"/>
              </a:buClr>
              <a:buSzPts val="1100"/>
              <a:buFont typeface="Arial"/>
              <a:buNone/>
            </a:pPr>
            <a:r>
              <a:rPr lang="en-US" sz="1800">
                <a:solidFill>
                  <a:srgbClr val="001D4D"/>
                </a:solidFill>
                <a:latin typeface="Noto Sans Symbols"/>
                <a:ea typeface="Noto Sans Symbols"/>
                <a:cs typeface="Noto Sans Symbols"/>
                <a:sym typeface="Noto Sans Symbols"/>
              </a:rPr>
              <a:t>access to my devices.</a:t>
            </a:r>
            <a:endParaRPr sz="1800">
              <a:solidFill>
                <a:srgbClr val="001D4D"/>
              </a:solidFill>
              <a:latin typeface="Noto Sans Symbols"/>
              <a:ea typeface="Noto Sans Symbols"/>
              <a:cs typeface="Noto Sans Symbols"/>
              <a:sym typeface="Noto Sans Symbols"/>
            </a:endParaRPr>
          </a:p>
          <a:p>
            <a:pPr indent="0" lvl="0" marL="0" rtl="0">
              <a:lnSpc>
                <a:spcPct val="150000"/>
              </a:lnSpc>
              <a:spcBef>
                <a:spcPts val="0"/>
              </a:spcBef>
              <a:spcAft>
                <a:spcPts val="0"/>
              </a:spcAft>
              <a:buNone/>
            </a:pPr>
            <a:r>
              <a:t/>
            </a:r>
            <a:endParaRPr>
              <a:solidFill>
                <a:srgbClr val="001D4D"/>
              </a:solidFill>
              <a:latin typeface="Noto Sans Symbols"/>
              <a:ea typeface="Noto Sans Symbols"/>
              <a:cs typeface="Noto Sans Symbols"/>
              <a:sym typeface="Noto Sans Symbols"/>
            </a:endParaRPr>
          </a:p>
        </p:txBody>
      </p:sp>
      <p:pic>
        <p:nvPicPr>
          <p:cNvPr id="230" name="Shape 230"/>
          <p:cNvPicPr preferRelativeResize="0"/>
          <p:nvPr/>
        </p:nvPicPr>
        <p:blipFill>
          <a:blip r:embed="rId3">
            <a:alphaModFix/>
          </a:blip>
          <a:stretch>
            <a:fillRect/>
          </a:stretch>
        </p:blipFill>
        <p:spPr>
          <a:xfrm>
            <a:off x="3907700" y="3950325"/>
            <a:ext cx="4604325" cy="192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#5</a:t>
            </a:r>
            <a:endParaRPr b="0" i="0" sz="2400" u="none" cap="none" strike="noStrike">
              <a:solidFill>
                <a:srgbClr val="001D4D"/>
              </a:solidFill>
              <a:latin typeface="Trebuchet MS"/>
              <a:ea typeface="Trebuchet MS"/>
              <a:cs typeface="Trebuchet MS"/>
              <a:sym typeface="Trebuchet MS"/>
            </a:endParaRPr>
          </a:p>
        </p:txBody>
      </p:sp>
      <p:sp>
        <p:nvSpPr>
          <p:cNvPr id="237" name="Shape 237"/>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rtl="0">
              <a:lnSpc>
                <a:spcPct val="150000"/>
              </a:lnSpc>
              <a:spcBef>
                <a:spcPts val="0"/>
              </a:spcBef>
              <a:spcAft>
                <a:spcPts val="0"/>
              </a:spcAft>
              <a:buNone/>
            </a:pPr>
            <a:r>
              <a:rPr b="1" lang="en-US">
                <a:solidFill>
                  <a:srgbClr val="001D4D"/>
                </a:solidFill>
                <a:latin typeface="Noto Sans Symbols"/>
                <a:ea typeface="Noto Sans Symbols"/>
                <a:cs typeface="Noto Sans Symbols"/>
                <a:sym typeface="Noto Sans Symbols"/>
              </a:rPr>
              <a:t>User Story #731: </a:t>
            </a:r>
            <a:r>
              <a:rPr lang="en-US">
                <a:solidFill>
                  <a:srgbClr val="001D4D"/>
                </a:solidFill>
                <a:latin typeface="Noto Sans Symbols"/>
                <a:ea typeface="Noto Sans Symbols"/>
                <a:cs typeface="Noto Sans Symbols"/>
                <a:sym typeface="Noto Sans Symbols"/>
              </a:rPr>
              <a:t>Delete Sub-users</a:t>
            </a:r>
            <a:endParaRPr>
              <a:solidFill>
                <a:srgbClr val="001D4D"/>
              </a:solidFill>
              <a:latin typeface="Noto Sans Symbols"/>
              <a:ea typeface="Noto Sans Symbols"/>
              <a:cs typeface="Noto Sans Symbols"/>
              <a:sym typeface="Noto Sans Symbols"/>
            </a:endParaRPr>
          </a:p>
          <a:p>
            <a:pPr indent="0" lvl="0" marL="0" rtl="0">
              <a:spcBef>
                <a:spcPts val="0"/>
              </a:spcBef>
              <a:spcAft>
                <a:spcPts val="0"/>
              </a:spcAft>
              <a:buNone/>
            </a:pPr>
            <a:r>
              <a:t/>
            </a:r>
            <a:endParaRPr sz="1800">
              <a:solidFill>
                <a:srgbClr val="001D4D"/>
              </a:solidFill>
              <a:latin typeface="Noto Sans Symbols"/>
              <a:ea typeface="Noto Sans Symbols"/>
              <a:cs typeface="Noto Sans Symbols"/>
              <a:sym typeface="Noto Sans Symbols"/>
            </a:endParaRPr>
          </a:p>
          <a:p>
            <a:pPr indent="0" lvl="0" marL="0" rtl="0">
              <a:spcBef>
                <a:spcPts val="0"/>
              </a:spcBef>
              <a:spcAft>
                <a:spcPts val="0"/>
              </a:spcAft>
              <a:buNone/>
            </a:pPr>
            <a:r>
              <a:rPr lang="en-US" sz="1800">
                <a:solidFill>
                  <a:srgbClr val="001D4D"/>
                </a:solidFill>
                <a:latin typeface="Noto Sans Symbols"/>
                <a:ea typeface="Noto Sans Symbols"/>
                <a:cs typeface="Noto Sans Symbols"/>
                <a:sym typeface="Noto Sans Symbols"/>
              </a:rPr>
              <a:t>Description: As an Admin, I want to be able to </a:t>
            </a:r>
            <a:endParaRPr sz="1800">
              <a:solidFill>
                <a:srgbClr val="001D4D"/>
              </a:solidFill>
              <a:latin typeface="Noto Sans Symbols"/>
              <a:ea typeface="Noto Sans Symbols"/>
              <a:cs typeface="Noto Sans Symbols"/>
              <a:sym typeface="Noto Sans Symbols"/>
            </a:endParaRPr>
          </a:p>
          <a:p>
            <a:pPr indent="0" lvl="0" marL="0" rtl="0">
              <a:spcBef>
                <a:spcPts val="0"/>
              </a:spcBef>
              <a:spcAft>
                <a:spcPts val="0"/>
              </a:spcAft>
              <a:buNone/>
            </a:pPr>
            <a:r>
              <a:rPr lang="en-US" sz="1800">
                <a:solidFill>
                  <a:srgbClr val="001D4D"/>
                </a:solidFill>
                <a:latin typeface="Noto Sans Symbols"/>
                <a:ea typeface="Noto Sans Symbols"/>
                <a:cs typeface="Noto Sans Symbols"/>
                <a:sym typeface="Noto Sans Symbols"/>
              </a:rPr>
              <a:t>delete a sub-user’s account, so that I can </a:t>
            </a:r>
            <a:endParaRPr sz="1800">
              <a:solidFill>
                <a:srgbClr val="001D4D"/>
              </a:solidFill>
              <a:latin typeface="Noto Sans Symbols"/>
              <a:ea typeface="Noto Sans Symbols"/>
              <a:cs typeface="Noto Sans Symbols"/>
              <a:sym typeface="Noto Sans Symbols"/>
            </a:endParaRPr>
          </a:p>
          <a:p>
            <a:pPr indent="0" lvl="0" marL="0" rtl="0">
              <a:spcBef>
                <a:spcPts val="0"/>
              </a:spcBef>
              <a:spcAft>
                <a:spcPts val="0"/>
              </a:spcAft>
              <a:buClr>
                <a:schemeClr val="dk1"/>
              </a:buClr>
              <a:buSzPts val="1100"/>
              <a:buFont typeface="Arial"/>
              <a:buNone/>
            </a:pPr>
            <a:r>
              <a:rPr lang="en-US" sz="1800">
                <a:solidFill>
                  <a:srgbClr val="001D4D"/>
                </a:solidFill>
                <a:latin typeface="Noto Sans Symbols"/>
                <a:ea typeface="Noto Sans Symbols"/>
                <a:cs typeface="Noto Sans Symbols"/>
                <a:sym typeface="Noto Sans Symbols"/>
              </a:rPr>
              <a:t>revoke a user’s access to the system.</a:t>
            </a:r>
            <a:endParaRPr sz="1800">
              <a:solidFill>
                <a:srgbClr val="001D4D"/>
              </a:solidFill>
              <a:latin typeface="Noto Sans Symbols"/>
              <a:ea typeface="Noto Sans Symbols"/>
              <a:cs typeface="Noto Sans Symbols"/>
              <a:sym typeface="Noto Sans Symbols"/>
            </a:endParaRPr>
          </a:p>
        </p:txBody>
      </p:sp>
      <p:pic>
        <p:nvPicPr>
          <p:cNvPr id="238" name="Shape 238"/>
          <p:cNvPicPr preferRelativeResize="0"/>
          <p:nvPr/>
        </p:nvPicPr>
        <p:blipFill>
          <a:blip r:embed="rId3">
            <a:alphaModFix/>
          </a:blip>
          <a:stretch>
            <a:fillRect/>
          </a:stretch>
        </p:blipFill>
        <p:spPr>
          <a:xfrm>
            <a:off x="1705075" y="3801875"/>
            <a:ext cx="5538399" cy="173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endParaRPr b="0" i="0" sz="3800" u="none" cap="none" strike="noStrike">
              <a:solidFill>
                <a:srgbClr val="001D4D"/>
              </a:solidFill>
              <a:latin typeface="Trebuchet MS"/>
              <a:ea typeface="Trebuchet MS"/>
              <a:cs typeface="Trebuchet MS"/>
              <a:sym typeface="Trebuchet MS"/>
            </a:endParaRPr>
          </a:p>
        </p:txBody>
      </p:sp>
      <p:pic>
        <p:nvPicPr>
          <p:cNvPr id="245" name="Shape 245"/>
          <p:cNvPicPr preferRelativeResize="0"/>
          <p:nvPr/>
        </p:nvPicPr>
        <p:blipFill>
          <a:blip r:embed="rId3">
            <a:alphaModFix/>
          </a:blip>
          <a:stretch>
            <a:fillRect/>
          </a:stretch>
        </p:blipFill>
        <p:spPr>
          <a:xfrm>
            <a:off x="1773500" y="1651300"/>
            <a:ext cx="5597000" cy="418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Summary</a:t>
            </a:r>
            <a:endParaRPr b="0" i="0" sz="3800" u="none" cap="none" strike="noStrike">
              <a:solidFill>
                <a:srgbClr val="001D4D"/>
              </a:solidFill>
              <a:latin typeface="Trebuchet MS"/>
              <a:ea typeface="Trebuchet MS"/>
              <a:cs typeface="Trebuchet MS"/>
              <a:sym typeface="Trebuchet MS"/>
            </a:endParaRPr>
          </a:p>
        </p:txBody>
      </p:sp>
      <p:sp>
        <p:nvSpPr>
          <p:cNvPr id="252" name="Shape 252"/>
          <p:cNvSpPr txBox="1"/>
          <p:nvPr>
            <p:ph idx="1" type="body"/>
          </p:nvPr>
        </p:nvSpPr>
        <p:spPr>
          <a:xfrm>
            <a:off x="779463" y="1828800"/>
            <a:ext cx="7583487" cy="4208463"/>
          </a:xfrm>
          <a:prstGeom prst="rect">
            <a:avLst/>
          </a:prstGeom>
          <a:noFill/>
          <a:ln>
            <a:noFill/>
          </a:ln>
        </p:spPr>
        <p:txBody>
          <a:bodyPr anchorCtr="0" anchor="t" bIns="45700" lIns="91425" spcFirstLastPara="1" rIns="91425" wrap="square" tIns="45700">
            <a:noAutofit/>
          </a:bodyPr>
          <a:lstStyle/>
          <a:p>
            <a:pPr indent="-282575" lvl="0" marL="282575" marR="0" rtl="0" algn="l">
              <a:spcBef>
                <a:spcPts val="0"/>
              </a:spcBef>
              <a:spcAft>
                <a:spcPts val="0"/>
              </a:spcAft>
              <a:buClr>
                <a:srgbClr val="001D4D"/>
              </a:buClr>
              <a:buSzPts val="2200"/>
              <a:buFont typeface="Noto Sans Symbols"/>
              <a:buChar char="●"/>
            </a:pPr>
            <a:r>
              <a:rPr lang="en-US"/>
              <a:t>Help save the planet: Stop Ocean Pollution </a:t>
            </a:r>
            <a:endParaRPr/>
          </a:p>
          <a:p>
            <a:pPr indent="-282575" lvl="0" marL="282575" marR="0" rtl="0" algn="l">
              <a:spcBef>
                <a:spcPts val="2000"/>
              </a:spcBef>
              <a:spcAft>
                <a:spcPts val="0"/>
              </a:spcAft>
              <a:buClr>
                <a:srgbClr val="001D4D"/>
              </a:buClr>
              <a:buSzPts val="2200"/>
              <a:buFont typeface="Noto Sans Symbols"/>
              <a:buChar char="●"/>
            </a:pPr>
            <a:r>
              <a:rPr lang="en-US"/>
              <a:t>Contact me: lgonz449@fiu.edu</a:t>
            </a:r>
            <a:endParaRP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endParaRPr b="0" i="0" sz="2200" u="none" cap="none" strike="noStrike">
              <a:solidFill>
                <a:srgbClr val="001D4D"/>
              </a:solidFill>
              <a:latin typeface="Trebuchet MS"/>
              <a:ea typeface="Trebuchet MS"/>
              <a:cs typeface="Trebuchet MS"/>
              <a:sym typeface="Trebuchet MS"/>
            </a:endParaRP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id="253" name="Shape 253"/>
          <p:cNvPicPr preferRelativeResize="0"/>
          <p:nvPr/>
        </p:nvPicPr>
        <p:blipFill>
          <a:blip r:embed="rId3">
            <a:alphaModFix/>
          </a:blip>
          <a:stretch>
            <a:fillRect/>
          </a:stretch>
        </p:blipFill>
        <p:spPr>
          <a:xfrm>
            <a:off x="2731638" y="4021138"/>
            <a:ext cx="3171825" cy="1628775"/>
          </a:xfrm>
          <a:prstGeom prst="rect">
            <a:avLst/>
          </a:prstGeom>
          <a:noFill/>
          <a:ln>
            <a:noFill/>
          </a:ln>
        </p:spPr>
      </p:pic>
      <p:pic>
        <p:nvPicPr>
          <p:cNvPr id="254" name="Shape 254"/>
          <p:cNvPicPr preferRelativeResize="0"/>
          <p:nvPr/>
        </p:nvPicPr>
        <p:blipFill>
          <a:blip r:embed="rId4">
            <a:alphaModFix/>
          </a:blip>
          <a:stretch>
            <a:fillRect/>
          </a:stretch>
        </p:blipFill>
        <p:spPr>
          <a:xfrm>
            <a:off x="790125" y="4983400"/>
            <a:ext cx="1758975" cy="672875"/>
          </a:xfrm>
          <a:prstGeom prst="rect">
            <a:avLst/>
          </a:prstGeom>
          <a:noFill/>
          <a:ln>
            <a:noFill/>
          </a:ln>
        </p:spPr>
      </p:pic>
      <p:pic>
        <p:nvPicPr>
          <p:cNvPr id="255" name="Shape 255"/>
          <p:cNvPicPr preferRelativeResize="0"/>
          <p:nvPr/>
        </p:nvPicPr>
        <p:blipFill>
          <a:blip r:embed="rId5">
            <a:alphaModFix/>
          </a:blip>
          <a:stretch>
            <a:fillRect/>
          </a:stretch>
        </p:blipFill>
        <p:spPr>
          <a:xfrm>
            <a:off x="790125" y="4014800"/>
            <a:ext cx="1758975" cy="879475"/>
          </a:xfrm>
          <a:prstGeom prst="rect">
            <a:avLst/>
          </a:prstGeom>
          <a:noFill/>
          <a:ln>
            <a:noFill/>
          </a:ln>
        </p:spPr>
      </p:pic>
      <p:pic>
        <p:nvPicPr>
          <p:cNvPr id="256" name="Shape 256"/>
          <p:cNvPicPr preferRelativeResize="0"/>
          <p:nvPr/>
        </p:nvPicPr>
        <p:blipFill>
          <a:blip r:embed="rId6">
            <a:alphaModFix/>
          </a:blip>
          <a:stretch>
            <a:fillRect/>
          </a:stretch>
        </p:blipFill>
        <p:spPr>
          <a:xfrm>
            <a:off x="5903475" y="4014800"/>
            <a:ext cx="2626600" cy="164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endParaRPr b="0" i="0" sz="3800" u="none" cap="none" strike="noStrike">
              <a:solidFill>
                <a:srgbClr val="001D4D"/>
              </a:solidFill>
              <a:latin typeface="Trebuchet MS"/>
              <a:ea typeface="Trebuchet MS"/>
              <a:cs typeface="Trebuchet MS"/>
              <a:sym typeface="Trebuchet MS"/>
            </a:endParaRPr>
          </a:p>
        </p:txBody>
      </p:sp>
      <p:sp>
        <p:nvSpPr>
          <p:cNvPr id="159" name="Shape 159"/>
          <p:cNvSpPr txBox="1"/>
          <p:nvPr>
            <p:ph idx="1" type="body"/>
          </p:nvPr>
        </p:nvSpPr>
        <p:spPr>
          <a:xfrm>
            <a:off x="779463" y="1524000"/>
            <a:ext cx="7583487" cy="42084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2000"/>
              </a:spcBef>
              <a:spcAft>
                <a:spcPts val="0"/>
              </a:spcAft>
              <a:buNone/>
            </a:pPr>
            <a:r>
              <a:t/>
            </a:r>
            <a:endParaRPr sz="1800"/>
          </a:p>
        </p:txBody>
      </p:sp>
      <p:pic>
        <p:nvPicPr>
          <p:cNvPr id="160" name="Shape 160"/>
          <p:cNvPicPr preferRelativeResize="0"/>
          <p:nvPr/>
        </p:nvPicPr>
        <p:blipFill>
          <a:blip r:embed="rId3">
            <a:alphaModFix/>
          </a:blip>
          <a:stretch>
            <a:fillRect/>
          </a:stretch>
        </p:blipFill>
        <p:spPr>
          <a:xfrm>
            <a:off x="1486125" y="1523988"/>
            <a:ext cx="6171750" cy="4354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endParaRPr b="0" i="0" sz="3800" u="none" cap="none" strike="noStrike">
              <a:solidFill>
                <a:srgbClr val="001D4D"/>
              </a:solidFill>
              <a:latin typeface="Trebuchet MS"/>
              <a:ea typeface="Trebuchet MS"/>
              <a:cs typeface="Trebuchet MS"/>
              <a:sym typeface="Trebuchet MS"/>
            </a:endParaRPr>
          </a:p>
        </p:txBody>
      </p:sp>
      <p:pic>
        <p:nvPicPr>
          <p:cNvPr id="167" name="Shape 167"/>
          <p:cNvPicPr preferRelativeResize="0"/>
          <p:nvPr/>
        </p:nvPicPr>
        <p:blipFill>
          <a:blip r:embed="rId3">
            <a:alphaModFix/>
          </a:blip>
          <a:stretch>
            <a:fillRect/>
          </a:stretch>
        </p:blipFill>
        <p:spPr>
          <a:xfrm>
            <a:off x="4857925" y="3456350"/>
            <a:ext cx="4015774" cy="2465000"/>
          </a:xfrm>
          <a:prstGeom prst="rect">
            <a:avLst/>
          </a:prstGeom>
          <a:noFill/>
          <a:ln>
            <a:noFill/>
          </a:ln>
        </p:spPr>
      </p:pic>
      <p:pic>
        <p:nvPicPr>
          <p:cNvPr id="168" name="Shape 168"/>
          <p:cNvPicPr preferRelativeResize="0"/>
          <p:nvPr/>
        </p:nvPicPr>
        <p:blipFill>
          <a:blip r:embed="rId4">
            <a:alphaModFix/>
          </a:blip>
          <a:stretch>
            <a:fillRect/>
          </a:stretch>
        </p:blipFill>
        <p:spPr>
          <a:xfrm>
            <a:off x="4857925" y="1519255"/>
            <a:ext cx="4015775" cy="1843433"/>
          </a:xfrm>
          <a:prstGeom prst="rect">
            <a:avLst/>
          </a:prstGeom>
          <a:noFill/>
          <a:ln>
            <a:noFill/>
          </a:ln>
        </p:spPr>
      </p:pic>
      <p:pic>
        <p:nvPicPr>
          <p:cNvPr id="169" name="Shape 169"/>
          <p:cNvPicPr preferRelativeResize="0"/>
          <p:nvPr/>
        </p:nvPicPr>
        <p:blipFill>
          <a:blip r:embed="rId5">
            <a:alphaModFix/>
          </a:blip>
          <a:stretch>
            <a:fillRect/>
          </a:stretch>
        </p:blipFill>
        <p:spPr>
          <a:xfrm>
            <a:off x="304800" y="1519250"/>
            <a:ext cx="4488999" cy="2808724"/>
          </a:xfrm>
          <a:prstGeom prst="rect">
            <a:avLst/>
          </a:prstGeom>
          <a:noFill/>
          <a:ln>
            <a:noFill/>
          </a:ln>
        </p:spPr>
      </p:pic>
      <p:pic>
        <p:nvPicPr>
          <p:cNvPr id="170" name="Shape 170"/>
          <p:cNvPicPr preferRelativeResize="0"/>
          <p:nvPr/>
        </p:nvPicPr>
        <p:blipFill>
          <a:blip r:embed="rId6">
            <a:alphaModFix/>
          </a:blip>
          <a:stretch>
            <a:fillRect/>
          </a:stretch>
        </p:blipFill>
        <p:spPr>
          <a:xfrm>
            <a:off x="304800" y="4421625"/>
            <a:ext cx="4489001" cy="149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Use Cases</a:t>
            </a:r>
            <a:endParaRPr b="0" i="0" sz="3800" u="none" cap="none" strike="noStrike">
              <a:solidFill>
                <a:srgbClr val="001D4D"/>
              </a:solidFill>
              <a:latin typeface="Trebuchet MS"/>
              <a:ea typeface="Trebuchet MS"/>
              <a:cs typeface="Trebuchet MS"/>
              <a:sym typeface="Trebuchet MS"/>
            </a:endParaRPr>
          </a:p>
        </p:txBody>
      </p:sp>
      <p:pic>
        <p:nvPicPr>
          <p:cNvPr id="177" name="Shape 177"/>
          <p:cNvPicPr preferRelativeResize="0"/>
          <p:nvPr/>
        </p:nvPicPr>
        <p:blipFill>
          <a:blip r:embed="rId3">
            <a:alphaModFix/>
          </a:blip>
          <a:stretch>
            <a:fillRect/>
          </a:stretch>
        </p:blipFill>
        <p:spPr>
          <a:xfrm>
            <a:off x="1221612" y="1425600"/>
            <a:ext cx="6699125" cy="465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 Architecture</a:t>
            </a:r>
            <a:endParaRPr b="0" i="0" sz="3800" u="none" cap="none" strike="noStrike">
              <a:solidFill>
                <a:srgbClr val="001D4D"/>
              </a:solidFill>
              <a:latin typeface="Trebuchet MS"/>
              <a:ea typeface="Trebuchet MS"/>
              <a:cs typeface="Trebuchet MS"/>
              <a:sym typeface="Trebuchet MS"/>
            </a:endParaRPr>
          </a:p>
        </p:txBody>
      </p:sp>
      <p:pic>
        <p:nvPicPr>
          <p:cNvPr id="184" name="Shape 184"/>
          <p:cNvPicPr preferRelativeResize="0"/>
          <p:nvPr/>
        </p:nvPicPr>
        <p:blipFill>
          <a:blip r:embed="rId3">
            <a:alphaModFix/>
          </a:blip>
          <a:stretch>
            <a:fillRect/>
          </a:stretch>
        </p:blipFill>
        <p:spPr>
          <a:xfrm>
            <a:off x="1598362" y="1694750"/>
            <a:ext cx="5945626" cy="4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Minimal Class Diagram</a:t>
            </a:r>
            <a:endParaRPr b="0" i="0" sz="3800" u="none" cap="none" strike="noStrike">
              <a:solidFill>
                <a:srgbClr val="001D4D"/>
              </a:solidFill>
              <a:latin typeface="Trebuchet MS"/>
              <a:ea typeface="Trebuchet MS"/>
              <a:cs typeface="Trebuchet MS"/>
              <a:sym typeface="Trebuchet MS"/>
            </a:endParaRPr>
          </a:p>
        </p:txBody>
      </p:sp>
      <p:pic>
        <p:nvPicPr>
          <p:cNvPr id="191" name="Shape 191"/>
          <p:cNvPicPr preferRelativeResize="0"/>
          <p:nvPr/>
        </p:nvPicPr>
        <p:blipFill>
          <a:blip r:embed="rId3">
            <a:alphaModFix/>
          </a:blip>
          <a:stretch>
            <a:fillRect/>
          </a:stretch>
        </p:blipFill>
        <p:spPr>
          <a:xfrm>
            <a:off x="810000" y="1501800"/>
            <a:ext cx="7505700" cy="484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Stories </a:t>
            </a:r>
            <a:endParaRPr b="0" i="0" sz="3800" u="none" cap="none" strike="noStrike">
              <a:solidFill>
                <a:srgbClr val="001D4D"/>
              </a:solidFill>
              <a:latin typeface="Trebuchet MS"/>
              <a:ea typeface="Trebuchet MS"/>
              <a:cs typeface="Trebuchet MS"/>
              <a:sym typeface="Trebuchet MS"/>
            </a:endParaRPr>
          </a:p>
        </p:txBody>
      </p:sp>
      <p:sp>
        <p:nvSpPr>
          <p:cNvPr id="198" name="Shape 198"/>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0"/>
              </a:spcBef>
              <a:spcAft>
                <a:spcPts val="0"/>
              </a:spcAft>
              <a:buClr>
                <a:srgbClr val="001D4D"/>
              </a:buClr>
              <a:buSzPts val="2200"/>
              <a:buAutoNum type="arabicPeriod"/>
            </a:pPr>
            <a:r>
              <a:rPr b="1" lang="en-US">
                <a:solidFill>
                  <a:srgbClr val="001D4D"/>
                </a:solidFill>
                <a:latin typeface="Noto Sans Symbols"/>
                <a:ea typeface="Noto Sans Symbols"/>
                <a:cs typeface="Noto Sans Symbols"/>
                <a:sym typeface="Noto Sans Symbols"/>
              </a:rPr>
              <a:t>User Story #670</a:t>
            </a:r>
            <a:r>
              <a:rPr lang="en-US">
                <a:solidFill>
                  <a:srgbClr val="001D4D"/>
                </a:solidFill>
                <a:latin typeface="Noto Sans Symbols"/>
                <a:ea typeface="Noto Sans Symbols"/>
                <a:cs typeface="Noto Sans Symbols"/>
                <a:sym typeface="Noto Sans Symbols"/>
              </a:rPr>
              <a:t>: Register Account</a:t>
            </a:r>
            <a:endParaRPr>
              <a:solidFill>
                <a:srgbClr val="001D4D"/>
              </a:solidFill>
              <a:latin typeface="Noto Sans Symbols"/>
              <a:ea typeface="Noto Sans Symbols"/>
              <a:cs typeface="Noto Sans Symbols"/>
              <a:sym typeface="Noto Sans Symbols"/>
            </a:endParaRPr>
          </a:p>
          <a:p>
            <a:pPr indent="-368300" lvl="0" marL="457200" marR="0" rtl="0" algn="l">
              <a:lnSpc>
                <a:spcPct val="150000"/>
              </a:lnSpc>
              <a:spcBef>
                <a:spcPts val="0"/>
              </a:spcBef>
              <a:spcAft>
                <a:spcPts val="0"/>
              </a:spcAft>
              <a:buClr>
                <a:srgbClr val="001D4D"/>
              </a:buClr>
              <a:buSzPts val="2200"/>
              <a:buAutoNum type="arabicPeriod"/>
            </a:pPr>
            <a:r>
              <a:rPr b="1" lang="en-US">
                <a:solidFill>
                  <a:srgbClr val="001D4D"/>
                </a:solidFill>
                <a:latin typeface="Noto Sans Symbols"/>
                <a:ea typeface="Noto Sans Symbols"/>
                <a:cs typeface="Noto Sans Symbols"/>
                <a:sym typeface="Noto Sans Symbols"/>
              </a:rPr>
              <a:t>User Story #676: </a:t>
            </a:r>
            <a:r>
              <a:rPr lang="en-US">
                <a:solidFill>
                  <a:srgbClr val="001D4D"/>
                </a:solidFill>
                <a:latin typeface="Noto Sans Symbols"/>
                <a:ea typeface="Noto Sans Symbols"/>
                <a:cs typeface="Noto Sans Symbols"/>
                <a:sym typeface="Noto Sans Symbols"/>
              </a:rPr>
              <a:t>Change</a:t>
            </a:r>
            <a:r>
              <a:rPr b="1" lang="en-US">
                <a:solidFill>
                  <a:srgbClr val="001D4D"/>
                </a:solidFill>
                <a:latin typeface="Noto Sans Symbols"/>
                <a:ea typeface="Noto Sans Symbols"/>
                <a:cs typeface="Noto Sans Symbols"/>
                <a:sym typeface="Noto Sans Symbols"/>
              </a:rPr>
              <a:t> </a:t>
            </a:r>
            <a:r>
              <a:rPr lang="en-US">
                <a:solidFill>
                  <a:srgbClr val="001D4D"/>
                </a:solidFill>
                <a:latin typeface="Noto Sans Symbols"/>
                <a:ea typeface="Noto Sans Symbols"/>
                <a:cs typeface="Noto Sans Symbols"/>
                <a:sym typeface="Noto Sans Symbols"/>
              </a:rPr>
              <a:t>Account Settings</a:t>
            </a:r>
            <a:endParaRPr b="1">
              <a:solidFill>
                <a:srgbClr val="001D4D"/>
              </a:solidFill>
              <a:latin typeface="Noto Sans Symbols"/>
              <a:ea typeface="Noto Sans Symbols"/>
              <a:cs typeface="Noto Sans Symbols"/>
              <a:sym typeface="Noto Sans Symbols"/>
            </a:endParaRPr>
          </a:p>
          <a:p>
            <a:pPr indent="-368300" lvl="0" marL="457200" marR="0" rtl="0" algn="l">
              <a:lnSpc>
                <a:spcPct val="150000"/>
              </a:lnSpc>
              <a:spcBef>
                <a:spcPts val="0"/>
              </a:spcBef>
              <a:spcAft>
                <a:spcPts val="0"/>
              </a:spcAft>
              <a:buClr>
                <a:srgbClr val="001D4D"/>
              </a:buClr>
              <a:buSzPts val="2200"/>
              <a:buAutoNum type="arabicPeriod"/>
            </a:pPr>
            <a:r>
              <a:rPr b="1" lang="en-US">
                <a:solidFill>
                  <a:srgbClr val="001D4D"/>
                </a:solidFill>
                <a:latin typeface="Noto Sans Symbols"/>
                <a:ea typeface="Noto Sans Symbols"/>
                <a:cs typeface="Noto Sans Symbols"/>
                <a:sym typeface="Noto Sans Symbols"/>
              </a:rPr>
              <a:t>User Story #697: </a:t>
            </a:r>
            <a:r>
              <a:rPr lang="en-US">
                <a:solidFill>
                  <a:srgbClr val="001D4D"/>
                </a:solidFill>
                <a:latin typeface="Noto Sans Symbols"/>
                <a:ea typeface="Noto Sans Symbols"/>
                <a:cs typeface="Noto Sans Symbols"/>
                <a:sym typeface="Noto Sans Symbols"/>
              </a:rPr>
              <a:t>Assign Devices to Sub-user </a:t>
            </a:r>
            <a:endParaRPr>
              <a:solidFill>
                <a:srgbClr val="001D4D"/>
              </a:solidFill>
              <a:latin typeface="Noto Sans Symbols"/>
              <a:ea typeface="Noto Sans Symbols"/>
              <a:cs typeface="Noto Sans Symbols"/>
              <a:sym typeface="Noto Sans Symbols"/>
            </a:endParaRPr>
          </a:p>
          <a:p>
            <a:pPr indent="-368300" lvl="0" marL="457200" rtl="0">
              <a:lnSpc>
                <a:spcPct val="150000"/>
              </a:lnSpc>
              <a:spcBef>
                <a:spcPts val="0"/>
              </a:spcBef>
              <a:spcAft>
                <a:spcPts val="0"/>
              </a:spcAft>
              <a:buClr>
                <a:srgbClr val="001D4D"/>
              </a:buClr>
              <a:buSzPts val="2200"/>
              <a:buAutoNum type="arabicPeriod"/>
            </a:pPr>
            <a:r>
              <a:rPr b="1" lang="en-US">
                <a:solidFill>
                  <a:srgbClr val="001D4D"/>
                </a:solidFill>
                <a:latin typeface="Noto Sans Symbols"/>
                <a:ea typeface="Noto Sans Symbols"/>
                <a:cs typeface="Noto Sans Symbols"/>
                <a:sym typeface="Noto Sans Symbols"/>
              </a:rPr>
              <a:t>User Story #704: </a:t>
            </a:r>
            <a:r>
              <a:rPr lang="en-US">
                <a:solidFill>
                  <a:srgbClr val="001D4D"/>
                </a:solidFill>
                <a:latin typeface="Noto Sans Symbols"/>
                <a:ea typeface="Noto Sans Symbols"/>
                <a:cs typeface="Noto Sans Symbols"/>
                <a:sym typeface="Noto Sans Symbols"/>
              </a:rPr>
              <a:t>See Device Assignments </a:t>
            </a:r>
            <a:endParaRPr b="1">
              <a:solidFill>
                <a:srgbClr val="001D4D"/>
              </a:solidFill>
              <a:latin typeface="Noto Sans Symbols"/>
              <a:ea typeface="Noto Sans Symbols"/>
              <a:cs typeface="Noto Sans Symbols"/>
              <a:sym typeface="Noto Sans Symbols"/>
            </a:endParaRPr>
          </a:p>
          <a:p>
            <a:pPr indent="-368300" lvl="0" marL="457200" rtl="0">
              <a:lnSpc>
                <a:spcPct val="150000"/>
              </a:lnSpc>
              <a:spcBef>
                <a:spcPts val="0"/>
              </a:spcBef>
              <a:spcAft>
                <a:spcPts val="0"/>
              </a:spcAft>
              <a:buClr>
                <a:srgbClr val="001D4D"/>
              </a:buClr>
              <a:buSzPts val="2200"/>
              <a:buAutoNum type="arabicPeriod"/>
            </a:pPr>
            <a:r>
              <a:rPr b="1" lang="en-US">
                <a:solidFill>
                  <a:srgbClr val="001D4D"/>
                </a:solidFill>
                <a:latin typeface="Noto Sans Symbols"/>
                <a:ea typeface="Noto Sans Symbols"/>
                <a:cs typeface="Noto Sans Symbols"/>
                <a:sym typeface="Noto Sans Symbols"/>
              </a:rPr>
              <a:t>User Story #731: </a:t>
            </a:r>
            <a:r>
              <a:rPr lang="en-US">
                <a:solidFill>
                  <a:srgbClr val="001D4D"/>
                </a:solidFill>
                <a:latin typeface="Noto Sans Symbols"/>
                <a:ea typeface="Noto Sans Symbols"/>
                <a:cs typeface="Noto Sans Symbols"/>
                <a:sym typeface="Noto Sans Symbols"/>
              </a:rPr>
              <a:t>Delete Sub-users</a:t>
            </a:r>
            <a:endParaRPr b="1">
              <a:solidFill>
                <a:srgbClr val="001D4D"/>
              </a:solidFill>
              <a:latin typeface="Noto Sans Symbols"/>
              <a:ea typeface="Noto Sans Symbols"/>
              <a:cs typeface="Noto Sans Symbols"/>
              <a:sym typeface="Noto Sans Symbols"/>
            </a:endParaRPr>
          </a:p>
          <a:p>
            <a:pPr indent="0" lvl="0" marL="0" marR="0" rtl="0" algn="l">
              <a:lnSpc>
                <a:spcPct val="150000"/>
              </a:lnSpc>
              <a:spcBef>
                <a:spcPts val="0"/>
              </a:spcBef>
              <a:spcAft>
                <a:spcPts val="0"/>
              </a:spcAft>
              <a:buNone/>
            </a:pPr>
            <a:r>
              <a:t/>
            </a:r>
            <a:endParaRPr>
              <a:solidFill>
                <a:srgbClr val="001D4D"/>
              </a:solidFill>
              <a:latin typeface="Noto Sans Symbols"/>
              <a:ea typeface="Noto Sans Symbols"/>
              <a:cs typeface="Noto Sans Symbols"/>
              <a:sym typeface="Noto Sans Symbols"/>
            </a:endParaRPr>
          </a:p>
          <a:p>
            <a:pPr indent="0" lvl="0" marL="0" marR="0" rtl="0" algn="l">
              <a:lnSpc>
                <a:spcPct val="150000"/>
              </a:lnSpc>
              <a:spcBef>
                <a:spcPts val="0"/>
              </a:spcBef>
              <a:spcAft>
                <a:spcPts val="0"/>
              </a:spcAft>
              <a:buNone/>
            </a:pPr>
            <a:r>
              <a:t/>
            </a:r>
            <a:endParaRPr>
              <a:solidFill>
                <a:srgbClr val="001D4D"/>
              </a:solidFill>
              <a:latin typeface="Noto Sans Symbols"/>
              <a:ea typeface="Noto Sans Symbols"/>
              <a:cs typeface="Noto Sans Symbols"/>
              <a:sym typeface="Noto Sans Symbols"/>
            </a:endParaRPr>
          </a:p>
          <a:p>
            <a:pPr indent="0" lvl="0" marL="0" marR="0" rtl="0" algn="l">
              <a:lnSpc>
                <a:spcPct val="150000"/>
              </a:lnSpc>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#1</a:t>
            </a:r>
            <a:endParaRPr b="0" i="0" sz="2400" u="none" cap="none" strike="noStrike">
              <a:solidFill>
                <a:srgbClr val="001D4D"/>
              </a:solidFill>
              <a:latin typeface="Trebuchet MS"/>
              <a:ea typeface="Trebuchet MS"/>
              <a:cs typeface="Trebuchet MS"/>
              <a:sym typeface="Trebuchet MS"/>
            </a:endParaRPr>
          </a:p>
        </p:txBody>
      </p:sp>
      <p:sp>
        <p:nvSpPr>
          <p:cNvPr id="205" name="Shape 205"/>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rtl="0">
              <a:lnSpc>
                <a:spcPct val="150000"/>
              </a:lnSpc>
              <a:spcBef>
                <a:spcPts val="0"/>
              </a:spcBef>
              <a:spcAft>
                <a:spcPts val="0"/>
              </a:spcAft>
              <a:buNone/>
            </a:pPr>
            <a:r>
              <a:rPr b="1" lang="en-US">
                <a:solidFill>
                  <a:srgbClr val="001D4D"/>
                </a:solidFill>
                <a:latin typeface="Noto Sans Symbols"/>
                <a:ea typeface="Noto Sans Symbols"/>
                <a:cs typeface="Noto Sans Symbols"/>
                <a:sym typeface="Noto Sans Symbols"/>
              </a:rPr>
              <a:t>User Story #670</a:t>
            </a:r>
            <a:r>
              <a:rPr lang="en-US">
                <a:solidFill>
                  <a:srgbClr val="001D4D"/>
                </a:solidFill>
                <a:latin typeface="Noto Sans Symbols"/>
                <a:ea typeface="Noto Sans Symbols"/>
                <a:cs typeface="Noto Sans Symbols"/>
                <a:sym typeface="Noto Sans Symbols"/>
              </a:rPr>
              <a:t>: Register Account</a:t>
            </a:r>
            <a:endParaRPr>
              <a:solidFill>
                <a:srgbClr val="001D4D"/>
              </a:solidFill>
              <a:latin typeface="Noto Sans Symbols"/>
              <a:ea typeface="Noto Sans Symbols"/>
              <a:cs typeface="Noto Sans Symbols"/>
              <a:sym typeface="Noto Sans Symbols"/>
            </a:endParaRPr>
          </a:p>
          <a:p>
            <a:pPr indent="0" lvl="0" marL="0" rtl="0">
              <a:spcBef>
                <a:spcPts val="0"/>
              </a:spcBef>
              <a:spcAft>
                <a:spcPts val="0"/>
              </a:spcAft>
              <a:buNone/>
            </a:pPr>
            <a:r>
              <a:t/>
            </a:r>
            <a:endParaRPr b="1" sz="1800">
              <a:solidFill>
                <a:srgbClr val="001D4D"/>
              </a:solidFill>
              <a:latin typeface="Noto Sans Symbols"/>
              <a:ea typeface="Noto Sans Symbols"/>
              <a:cs typeface="Noto Sans Symbols"/>
              <a:sym typeface="Noto Sans Symbols"/>
            </a:endParaRPr>
          </a:p>
          <a:p>
            <a:pPr indent="0" lvl="0" marL="0" rtl="0">
              <a:spcBef>
                <a:spcPts val="0"/>
              </a:spcBef>
              <a:spcAft>
                <a:spcPts val="0"/>
              </a:spcAft>
              <a:buNone/>
            </a:pPr>
            <a:r>
              <a:rPr b="1" lang="en-US" sz="1800">
                <a:solidFill>
                  <a:srgbClr val="001D4D"/>
                </a:solidFill>
                <a:latin typeface="Noto Sans Symbols"/>
                <a:ea typeface="Noto Sans Symbols"/>
                <a:cs typeface="Noto Sans Symbols"/>
                <a:sym typeface="Noto Sans Symbols"/>
              </a:rPr>
              <a:t>Description</a:t>
            </a:r>
            <a:r>
              <a:rPr lang="en-US" sz="1800">
                <a:solidFill>
                  <a:srgbClr val="001D4D"/>
                </a:solidFill>
                <a:latin typeface="Noto Sans Symbols"/>
                <a:ea typeface="Noto Sans Symbols"/>
                <a:cs typeface="Noto Sans Symbols"/>
                <a:sym typeface="Noto Sans Symbols"/>
              </a:rPr>
              <a:t>: As an Admin I want to </a:t>
            </a:r>
            <a:endParaRPr sz="1800">
              <a:solidFill>
                <a:srgbClr val="001D4D"/>
              </a:solidFill>
              <a:latin typeface="Noto Sans Symbols"/>
              <a:ea typeface="Noto Sans Symbols"/>
              <a:cs typeface="Noto Sans Symbols"/>
              <a:sym typeface="Noto Sans Symbols"/>
            </a:endParaRPr>
          </a:p>
          <a:p>
            <a:pPr indent="0" lvl="0" marL="0" rtl="0">
              <a:spcBef>
                <a:spcPts val="0"/>
              </a:spcBef>
              <a:spcAft>
                <a:spcPts val="0"/>
              </a:spcAft>
              <a:buNone/>
            </a:pPr>
            <a:r>
              <a:rPr lang="en-US" sz="1800">
                <a:solidFill>
                  <a:srgbClr val="001D4D"/>
                </a:solidFill>
                <a:latin typeface="Noto Sans Symbols"/>
                <a:ea typeface="Noto Sans Symbols"/>
                <a:cs typeface="Noto Sans Symbols"/>
                <a:sym typeface="Noto Sans Symbols"/>
              </a:rPr>
              <a:t>be able to create new user </a:t>
            </a:r>
            <a:endParaRPr sz="1800">
              <a:solidFill>
                <a:srgbClr val="001D4D"/>
              </a:solidFill>
              <a:latin typeface="Noto Sans Symbols"/>
              <a:ea typeface="Noto Sans Symbols"/>
              <a:cs typeface="Noto Sans Symbols"/>
              <a:sym typeface="Noto Sans Symbols"/>
            </a:endParaRPr>
          </a:p>
          <a:p>
            <a:pPr indent="0" lvl="0" marL="0" rtl="0">
              <a:spcBef>
                <a:spcPts val="0"/>
              </a:spcBef>
              <a:spcAft>
                <a:spcPts val="0"/>
              </a:spcAft>
              <a:buNone/>
            </a:pPr>
            <a:r>
              <a:rPr lang="en-US" sz="1800">
                <a:solidFill>
                  <a:srgbClr val="001D4D"/>
                </a:solidFill>
                <a:latin typeface="Noto Sans Symbols"/>
                <a:ea typeface="Noto Sans Symbols"/>
                <a:cs typeface="Noto Sans Symbols"/>
                <a:sym typeface="Noto Sans Symbols"/>
              </a:rPr>
              <a:t>accounts (regular users or admins) </a:t>
            </a:r>
            <a:endParaRPr sz="1800">
              <a:solidFill>
                <a:srgbClr val="001D4D"/>
              </a:solidFill>
              <a:latin typeface="Noto Sans Symbols"/>
              <a:ea typeface="Noto Sans Symbols"/>
              <a:cs typeface="Noto Sans Symbols"/>
              <a:sym typeface="Noto Sans Symbols"/>
            </a:endParaRPr>
          </a:p>
          <a:p>
            <a:pPr indent="0" lvl="0" marL="0" rtl="0">
              <a:spcBef>
                <a:spcPts val="0"/>
              </a:spcBef>
              <a:spcAft>
                <a:spcPts val="0"/>
              </a:spcAft>
              <a:buNone/>
            </a:pPr>
            <a:r>
              <a:rPr lang="en-US" sz="1800">
                <a:solidFill>
                  <a:srgbClr val="001D4D"/>
                </a:solidFill>
                <a:latin typeface="Noto Sans Symbols"/>
                <a:ea typeface="Noto Sans Symbols"/>
                <a:cs typeface="Noto Sans Symbols"/>
                <a:sym typeface="Noto Sans Symbols"/>
              </a:rPr>
              <a:t>so that I can give access to the </a:t>
            </a:r>
            <a:endParaRPr sz="1800">
              <a:solidFill>
                <a:srgbClr val="001D4D"/>
              </a:solidFill>
              <a:latin typeface="Noto Sans Symbols"/>
              <a:ea typeface="Noto Sans Symbols"/>
              <a:cs typeface="Noto Sans Symbols"/>
              <a:sym typeface="Noto Sans Symbols"/>
            </a:endParaRPr>
          </a:p>
          <a:p>
            <a:pPr indent="0" lvl="0" marL="0" rtl="0">
              <a:spcBef>
                <a:spcPts val="0"/>
              </a:spcBef>
              <a:spcAft>
                <a:spcPts val="0"/>
              </a:spcAft>
              <a:buClr>
                <a:schemeClr val="dk1"/>
              </a:buClr>
              <a:buSzPts val="1100"/>
              <a:buFont typeface="Arial"/>
              <a:buNone/>
            </a:pPr>
            <a:r>
              <a:rPr lang="en-US" sz="1800">
                <a:solidFill>
                  <a:srgbClr val="001D4D"/>
                </a:solidFill>
                <a:latin typeface="Noto Sans Symbols"/>
                <a:ea typeface="Noto Sans Symbols"/>
                <a:cs typeface="Noto Sans Symbols"/>
                <a:sym typeface="Noto Sans Symbols"/>
              </a:rPr>
              <a:t>application to others.</a:t>
            </a:r>
            <a:endParaRPr sz="1800">
              <a:solidFill>
                <a:srgbClr val="001D4D"/>
              </a:solidFill>
              <a:latin typeface="Noto Sans Symbols"/>
              <a:ea typeface="Noto Sans Symbols"/>
              <a:cs typeface="Noto Sans Symbols"/>
              <a:sym typeface="Noto Sans Symbols"/>
            </a:endParaRPr>
          </a:p>
          <a:p>
            <a:pPr indent="0" lvl="0" marL="0" rtl="0">
              <a:lnSpc>
                <a:spcPct val="150000"/>
              </a:lnSpc>
              <a:spcBef>
                <a:spcPts val="0"/>
              </a:spcBef>
              <a:spcAft>
                <a:spcPts val="0"/>
              </a:spcAft>
              <a:buNone/>
            </a:pPr>
            <a:r>
              <a:t/>
            </a:r>
            <a:endParaRPr>
              <a:solidFill>
                <a:srgbClr val="001D4D"/>
              </a:solidFill>
              <a:latin typeface="Noto Sans Symbols"/>
              <a:ea typeface="Noto Sans Symbols"/>
              <a:cs typeface="Noto Sans Symbols"/>
              <a:sym typeface="Noto Sans Symbols"/>
            </a:endParaRPr>
          </a:p>
        </p:txBody>
      </p:sp>
      <p:pic>
        <p:nvPicPr>
          <p:cNvPr id="206" name="Shape 206"/>
          <p:cNvPicPr preferRelativeResize="0"/>
          <p:nvPr/>
        </p:nvPicPr>
        <p:blipFill>
          <a:blip r:embed="rId3">
            <a:alphaModFix/>
          </a:blip>
          <a:stretch>
            <a:fillRect/>
          </a:stretch>
        </p:blipFill>
        <p:spPr>
          <a:xfrm>
            <a:off x="5232325" y="3061824"/>
            <a:ext cx="3184425" cy="287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#2</a:t>
            </a:r>
            <a:endParaRPr b="0" i="0" sz="2400" u="none" cap="none" strike="noStrike">
              <a:solidFill>
                <a:srgbClr val="001D4D"/>
              </a:solidFill>
              <a:latin typeface="Trebuchet MS"/>
              <a:ea typeface="Trebuchet MS"/>
              <a:cs typeface="Trebuchet MS"/>
              <a:sym typeface="Trebuchet MS"/>
            </a:endParaRPr>
          </a:p>
        </p:txBody>
      </p:sp>
      <p:sp>
        <p:nvSpPr>
          <p:cNvPr id="213" name="Shape 213"/>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800">
                <a:solidFill>
                  <a:srgbClr val="001D4D"/>
                </a:solidFill>
                <a:latin typeface="Noto Sans Symbols"/>
                <a:ea typeface="Noto Sans Symbols"/>
                <a:cs typeface="Noto Sans Symbols"/>
                <a:sym typeface="Noto Sans Symbols"/>
              </a:rPr>
              <a:t>User Story #676: </a:t>
            </a:r>
            <a:r>
              <a:rPr lang="en-US" sz="1800">
                <a:solidFill>
                  <a:srgbClr val="001D4D"/>
                </a:solidFill>
                <a:latin typeface="Noto Sans Symbols"/>
                <a:ea typeface="Noto Sans Symbols"/>
                <a:cs typeface="Noto Sans Symbols"/>
                <a:sym typeface="Noto Sans Symbols"/>
              </a:rPr>
              <a:t>Change Account Settings</a:t>
            </a:r>
            <a:endParaRPr sz="1800">
              <a:solidFill>
                <a:srgbClr val="001D4D"/>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None/>
            </a:pPr>
            <a:r>
              <a:t/>
            </a:r>
            <a:endParaRPr sz="1800">
              <a:solidFill>
                <a:srgbClr val="001D4D"/>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None/>
            </a:pPr>
            <a:r>
              <a:rPr b="1" lang="en-US" sz="1800">
                <a:solidFill>
                  <a:srgbClr val="001D4D"/>
                </a:solidFill>
                <a:latin typeface="Noto Sans Symbols"/>
                <a:ea typeface="Noto Sans Symbols"/>
                <a:cs typeface="Noto Sans Symbols"/>
                <a:sym typeface="Noto Sans Symbols"/>
              </a:rPr>
              <a:t>Description</a:t>
            </a:r>
            <a:r>
              <a:rPr lang="en-US" sz="1800">
                <a:solidFill>
                  <a:srgbClr val="001D4D"/>
                </a:solidFill>
                <a:latin typeface="Noto Sans Symbols"/>
                <a:ea typeface="Noto Sans Symbols"/>
                <a:cs typeface="Noto Sans Symbols"/>
                <a:sym typeface="Noto Sans Symbols"/>
              </a:rPr>
              <a:t>: As a User I want to be </a:t>
            </a:r>
            <a:endParaRPr sz="1800">
              <a:solidFill>
                <a:srgbClr val="001D4D"/>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None/>
            </a:pPr>
            <a:r>
              <a:rPr lang="en-US" sz="1800">
                <a:solidFill>
                  <a:srgbClr val="001D4D"/>
                </a:solidFill>
                <a:latin typeface="Noto Sans Symbols"/>
                <a:ea typeface="Noto Sans Symbols"/>
                <a:cs typeface="Noto Sans Symbols"/>
                <a:sym typeface="Noto Sans Symbols"/>
              </a:rPr>
              <a:t>able to change my profile information</a:t>
            </a:r>
            <a:endParaRPr sz="1800">
              <a:solidFill>
                <a:srgbClr val="001D4D"/>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None/>
            </a:pPr>
            <a:r>
              <a:rPr lang="en-US" sz="1800">
                <a:solidFill>
                  <a:srgbClr val="001D4D"/>
                </a:solidFill>
                <a:latin typeface="Noto Sans Symbols"/>
                <a:ea typeface="Noto Sans Symbols"/>
                <a:cs typeface="Noto Sans Symbols"/>
                <a:sym typeface="Noto Sans Symbols"/>
              </a:rPr>
              <a:t>so that I can edit my phone </a:t>
            </a:r>
            <a:endParaRPr sz="1800">
              <a:solidFill>
                <a:srgbClr val="001D4D"/>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Clr>
                <a:srgbClr val="000000"/>
              </a:buClr>
              <a:buSzPts val="1100"/>
              <a:buFont typeface="Arial"/>
              <a:buNone/>
            </a:pPr>
            <a:r>
              <a:rPr lang="en-US" sz="1800">
                <a:solidFill>
                  <a:srgbClr val="001D4D"/>
                </a:solidFill>
                <a:latin typeface="Noto Sans Symbols"/>
                <a:ea typeface="Noto Sans Symbols"/>
                <a:cs typeface="Noto Sans Symbols"/>
                <a:sym typeface="Noto Sans Symbols"/>
              </a:rPr>
              <a:t>number, password, and name.</a:t>
            </a:r>
            <a:endParaRPr sz="1800">
              <a:solidFill>
                <a:srgbClr val="001D4D"/>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None/>
            </a:pPr>
            <a:r>
              <a:t/>
            </a:r>
            <a:endParaRPr b="1" sz="1800">
              <a:solidFill>
                <a:srgbClr val="001D4D"/>
              </a:solidFill>
              <a:latin typeface="Noto Sans Symbols"/>
              <a:ea typeface="Noto Sans Symbols"/>
              <a:cs typeface="Noto Sans Symbols"/>
              <a:sym typeface="Noto Sans Symbols"/>
            </a:endParaRPr>
          </a:p>
        </p:txBody>
      </p:sp>
      <p:pic>
        <p:nvPicPr>
          <p:cNvPr id="214" name="Shape 214"/>
          <p:cNvPicPr preferRelativeResize="0"/>
          <p:nvPr/>
        </p:nvPicPr>
        <p:blipFill>
          <a:blip r:embed="rId3">
            <a:alphaModFix/>
          </a:blip>
          <a:stretch>
            <a:fillRect/>
          </a:stretch>
        </p:blipFill>
        <p:spPr>
          <a:xfrm>
            <a:off x="4027350" y="3712475"/>
            <a:ext cx="4411724" cy="202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