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43891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F9419F2-0F67-4A71-A970-C52F15CE3598}">
  <a:tblStyle styleId="{DF9419F2-0F67-4A71-A970-C52F15CE3598}"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0" d="100"/>
          <a:sy n="30" d="100"/>
        </p:scale>
        <p:origin x="-144" y="5112"/>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2143125" y="685800"/>
            <a:ext cx="2571749"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948698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143125" y="685800"/>
            <a:ext cx="257175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
        <p:nvSpPr>
          <p:cNvPr id="87" name="Shape 87"/>
          <p:cNvSpPr txBox="1"/>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a:solidFill>
                  <a:srgbClr val="000000"/>
                </a:solidFill>
                <a:latin typeface="Arial"/>
                <a:ea typeface="Arial"/>
                <a:cs typeface="Arial"/>
                <a:sym typeface="Arial"/>
              </a:rPr>
              <a:t>1</a:t>
            </a:fld>
            <a:endParaRPr lang="en-US" sz="1200" b="0" i="0" u="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5"/>
        <p:cNvGrpSpPr/>
        <p:nvPr/>
      </p:nvGrpSpPr>
      <p:grpSpPr>
        <a:xfrm>
          <a:off x="0" y="0"/>
          <a:ext cx="0" cy="0"/>
          <a:chOff x="0" y="0"/>
          <a:chExt cx="0" cy="0"/>
        </a:xfrm>
      </p:grpSpPr>
      <p:sp>
        <p:nvSpPr>
          <p:cNvPr id="16" name="Shape 1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7" name="Shape 1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74" name="Shape 74"/>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2469358" y="13635320"/>
            <a:ext cx="27979685" cy="9408458"/>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80" name="Shape 80"/>
          <p:cNvSpPr txBox="1">
            <a:spLocks noGrp="1"/>
          </p:cNvSpPr>
          <p:nvPr>
            <p:ph type="subTitle" idx="1"/>
          </p:nvPr>
        </p:nvSpPr>
        <p:spPr>
          <a:xfrm>
            <a:off x="4937523" y="24872579"/>
            <a:ext cx="23043355" cy="11214847"/>
          </a:xfrm>
          <a:prstGeom prst="rect">
            <a:avLst/>
          </a:prstGeom>
          <a:noFill/>
          <a:ln>
            <a:noFill/>
          </a:ln>
        </p:spPr>
        <p:txBody>
          <a:bodyPr lIns="91425" tIns="91425" rIns="91425" bIns="91425" anchor="t" anchorCtr="0"/>
          <a:lstStyle>
            <a:lvl1pPr marL="0" marR="0" lvl="0" indent="0" algn="ctr" rtl="0">
              <a:spcBef>
                <a:spcPts val="3000"/>
              </a:spcBef>
              <a:spcAft>
                <a:spcPts val="0"/>
              </a:spcAft>
              <a:buClr>
                <a:schemeClr val="dk1"/>
              </a:buClr>
              <a:buFont typeface="Arial"/>
              <a:buNone/>
              <a:defRPr sz="15000" b="0" i="0" u="none" strike="noStrike" cap="none">
                <a:solidFill>
                  <a:schemeClr val="dk1"/>
                </a:solidFill>
                <a:latin typeface="Arial"/>
                <a:ea typeface="Arial"/>
                <a:cs typeface="Arial"/>
                <a:sym typeface="Arial"/>
              </a:defRPr>
            </a:lvl1pPr>
            <a:lvl2pPr marL="457200" marR="0" lvl="1" indent="0" algn="ctr" rtl="0">
              <a:spcBef>
                <a:spcPts val="2620"/>
              </a:spcBef>
              <a:spcAft>
                <a:spcPts val="0"/>
              </a:spcAft>
              <a:buClr>
                <a:schemeClr val="dk1"/>
              </a:buClr>
              <a:buFont typeface="Arial"/>
              <a:buNone/>
              <a:defRPr sz="13100" b="0" i="0" u="none" strike="noStrike" cap="none">
                <a:solidFill>
                  <a:schemeClr val="dk1"/>
                </a:solidFill>
                <a:latin typeface="Arial"/>
                <a:ea typeface="Arial"/>
                <a:cs typeface="Arial"/>
                <a:sym typeface="Arial"/>
              </a:defRPr>
            </a:lvl2pPr>
            <a:lvl3pPr marL="914400" marR="0" lvl="2" indent="0" algn="ctr" rtl="0">
              <a:spcBef>
                <a:spcPts val="2240"/>
              </a:spcBef>
              <a:spcAft>
                <a:spcPts val="0"/>
              </a:spcAft>
              <a:buClr>
                <a:schemeClr val="dk1"/>
              </a:buClr>
              <a:buFont typeface="Arial"/>
              <a:buNone/>
              <a:defRPr sz="11200" b="0" i="0" u="none" strike="noStrike" cap="none">
                <a:solidFill>
                  <a:schemeClr val="dk1"/>
                </a:solidFill>
                <a:latin typeface="Arial"/>
                <a:ea typeface="Arial"/>
                <a:cs typeface="Arial"/>
                <a:sym typeface="Arial"/>
              </a:defRPr>
            </a:lvl3pPr>
            <a:lvl4pPr marL="1371600" marR="0" lvl="3"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4pPr>
            <a:lvl5pPr marL="1828800" marR="0" lvl="4"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5pPr>
            <a:lvl6pPr marL="2286000" marR="0" lvl="5"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6pPr>
            <a:lvl7pPr marL="2743200" marR="0" lvl="6"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7pPr>
            <a:lvl8pPr marL="3200400" marR="0" lvl="7"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8pPr>
            <a:lvl9pPr marL="3657600" marR="0" lvl="8" indent="0" algn="ctr" rtl="0">
              <a:spcBef>
                <a:spcPts val="1880"/>
              </a:spcBef>
              <a:spcAft>
                <a:spcPts val="0"/>
              </a:spcAft>
              <a:buClr>
                <a:schemeClr val="dk1"/>
              </a:buClr>
              <a:buFont typeface="Arial"/>
              <a:buNone/>
              <a:defRPr sz="94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rot="5400000">
            <a:off x="8844488" y="16778673"/>
            <a:ext cx="37450057" cy="7406877"/>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1" name="Shape 21"/>
          <p:cNvSpPr txBox="1">
            <a:spLocks noGrp="1"/>
          </p:cNvSpPr>
          <p:nvPr>
            <p:ph type="body" idx="1"/>
          </p:nvPr>
        </p:nvSpPr>
        <p:spPr>
          <a:xfrm rot="5400000">
            <a:off x="-6026415" y="9428945"/>
            <a:ext cx="37450057" cy="22106334"/>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27" name="Shape 27"/>
          <p:cNvSpPr txBox="1">
            <a:spLocks noGrp="1"/>
          </p:cNvSpPr>
          <p:nvPr>
            <p:ph type="body" idx="1"/>
          </p:nvPr>
        </p:nvSpPr>
        <p:spPr>
          <a:xfrm rot="5400000">
            <a:off x="1978025" y="9910762"/>
            <a:ext cx="28963937" cy="29627511"/>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451998" y="30724287"/>
            <a:ext cx="19751277" cy="3626223"/>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33" name="Shape 33"/>
          <p:cNvSpPr>
            <a:spLocks noGrp="1"/>
          </p:cNvSpPr>
          <p:nvPr>
            <p:ph type="pic" idx="2"/>
          </p:nvPr>
        </p:nvSpPr>
        <p:spPr>
          <a:xfrm>
            <a:off x="6451998" y="3922058"/>
            <a:ext cx="19751277" cy="26333825"/>
          </a:xfrm>
          <a:prstGeom prst="rect">
            <a:avLst/>
          </a:prstGeom>
          <a:noFill/>
          <a:ln>
            <a:noFill/>
          </a:ln>
        </p:spPr>
        <p:txBody>
          <a:bodyPr lIns="91425" tIns="91425" rIns="91425" bIns="91425" anchor="t" anchorCtr="0"/>
          <a:lstStyle>
            <a:lvl1pPr marL="0" marR="0" lvl="0" indent="0" algn="l" rtl="0">
              <a:spcBef>
                <a:spcPts val="640"/>
              </a:spcBef>
              <a:spcAft>
                <a:spcPts val="0"/>
              </a:spcAft>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6451998" y="34350512"/>
            <a:ext cx="19751277" cy="5152464"/>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645444" y="1748117"/>
            <a:ext cx="10829926" cy="7436224"/>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0" name="Shape 40"/>
          <p:cNvSpPr txBox="1">
            <a:spLocks noGrp="1"/>
          </p:cNvSpPr>
          <p:nvPr>
            <p:ph type="body" idx="1"/>
          </p:nvPr>
        </p:nvSpPr>
        <p:spPr>
          <a:xfrm>
            <a:off x="12870656" y="1748117"/>
            <a:ext cx="18402299" cy="37459024"/>
          </a:xfrm>
          <a:prstGeom prst="rect">
            <a:avLst/>
          </a:prstGeom>
          <a:noFill/>
          <a:ln>
            <a:noFill/>
          </a:ln>
        </p:spPr>
        <p:txBody>
          <a:bodyPr lIns="91425" tIns="91425" rIns="91425" bIns="91425" anchor="t" anchorCtr="0"/>
          <a:lstStyle>
            <a:lvl1pPr marL="1606550" marR="0" lvl="0" indent="-140335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3481388" marR="0" lvl="1" indent="-1169987"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5356225" marR="0" lvl="2" indent="-923925"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7497763" marR="0" lvl="3" indent="-944563"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9640888" marR="0" lvl="4"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10098088" marR="0" lvl="5"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10555288" marR="0" lvl="6"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11012488" marR="0" lvl="7"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11469688" marR="0" lvl="8" indent="-954088"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2"/>
          </p:nvPr>
        </p:nvSpPr>
        <p:spPr>
          <a:xfrm>
            <a:off x="1645444" y="9184340"/>
            <a:ext cx="10829926" cy="30022799"/>
          </a:xfrm>
          <a:prstGeom prst="rect">
            <a:avLst/>
          </a:prstGeom>
          <a:noFill/>
          <a:ln>
            <a:noFill/>
          </a:ln>
        </p:spPr>
        <p:txBody>
          <a:bodyPr lIns="91425" tIns="91425" rIns="91425" bIns="91425" anchor="t" anchorCtr="0"/>
          <a:lstStyle>
            <a:lvl1pPr marL="0" marR="0" lvl="0"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l" rtl="0">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47" name="Shape 47"/>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52" name="Shape 52"/>
          <p:cNvSpPr txBox="1">
            <a:spLocks noGrp="1"/>
          </p:cNvSpPr>
          <p:nvPr>
            <p:ph type="body" idx="1"/>
          </p:nvPr>
        </p:nvSpPr>
        <p:spPr>
          <a:xfrm>
            <a:off x="1645443" y="9825317"/>
            <a:ext cx="14544675"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body" idx="2"/>
          </p:nvPr>
        </p:nvSpPr>
        <p:spPr>
          <a:xfrm>
            <a:off x="1645443" y="13919948"/>
            <a:ext cx="14544675"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body" idx="3"/>
          </p:nvPr>
        </p:nvSpPr>
        <p:spPr>
          <a:xfrm>
            <a:off x="16722328" y="9825317"/>
            <a:ext cx="14550627" cy="4094629"/>
          </a:xfrm>
          <a:prstGeom prst="rect">
            <a:avLst/>
          </a:prstGeom>
          <a:noFill/>
          <a:ln>
            <a:noFill/>
          </a:ln>
        </p:spPr>
        <p:txBody>
          <a:bodyPr lIns="91425" tIns="91425" rIns="91425" bIns="91425" anchor="b" anchorCtr="0"/>
          <a:lstStyle>
            <a:lvl1pPr marL="0" marR="0" lvl="0" indent="0" algn="l" rtl="0">
              <a:spcBef>
                <a:spcPts val="480"/>
              </a:spcBef>
              <a:spcAft>
                <a:spcPts val="0"/>
              </a:spcAft>
              <a:buClr>
                <a:schemeClr val="dk1"/>
              </a:buClr>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l" rtl="0">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4"/>
          </p:nvPr>
        </p:nvSpPr>
        <p:spPr>
          <a:xfrm>
            <a:off x="16722328" y="13919948"/>
            <a:ext cx="14550627" cy="25287194"/>
          </a:xfrm>
          <a:prstGeom prst="rect">
            <a:avLst/>
          </a:prstGeom>
          <a:noFill/>
          <a:ln>
            <a:noFill/>
          </a:ln>
        </p:spPr>
        <p:txBody>
          <a:bodyPr lIns="91425" tIns="91425" rIns="91425" bIns="91425" anchor="t" anchorCtr="0"/>
          <a:lstStyle>
            <a:lvl1pPr marL="1606550" marR="0" lvl="0" indent="-14541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3481388" marR="0" lvl="1" indent="-1220787"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5356225" marR="0" lvl="2" indent="-962025"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7497763" marR="0" lvl="3" indent="-969963"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9640888" marR="0" lvl="4"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10098088" marR="0" lvl="5"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10555288" marR="0" lvl="6"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11012488" marR="0" lvl="7"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11469688" marR="0" lvl="8" indent="-979488"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1" name="Shape 61"/>
          <p:cNvSpPr txBox="1">
            <a:spLocks noGrp="1"/>
          </p:cNvSpPr>
          <p:nvPr>
            <p:ph type="body" idx="1"/>
          </p:nvPr>
        </p:nvSpPr>
        <p:spPr>
          <a:xfrm>
            <a:off x="1645444"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body" idx="2"/>
          </p:nvPr>
        </p:nvSpPr>
        <p:spPr>
          <a:xfrm>
            <a:off x="16516351" y="10242177"/>
            <a:ext cx="14756605" cy="28964964"/>
          </a:xfrm>
          <a:prstGeom prst="rect">
            <a:avLst/>
          </a:prstGeom>
          <a:noFill/>
          <a:ln>
            <a:noFill/>
          </a:ln>
        </p:spPr>
        <p:txBody>
          <a:bodyPr lIns="91425" tIns="91425" rIns="91425" bIns="91425" anchor="t" anchorCtr="0"/>
          <a:lstStyle>
            <a:lvl1pPr marL="1606550" marR="0" lvl="0" indent="-14287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3481388" marR="0" lvl="1" indent="-1195387"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5356225" marR="0" lvl="2" indent="-949325"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7497763" marR="0" lvl="3" indent="-957263"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9640888" marR="0" lvl="4"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10098088" marR="0" lvl="5"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10555288" marR="0" lvl="6"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11012488" marR="0" lvl="7"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11469688" marR="0" lvl="8" indent="-966788"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2600325" y="28205209"/>
            <a:ext cx="27980878" cy="8715934"/>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68" name="Shape 68"/>
          <p:cNvSpPr txBox="1">
            <a:spLocks noGrp="1"/>
          </p:cNvSpPr>
          <p:nvPr>
            <p:ph type="body" idx="1"/>
          </p:nvPr>
        </p:nvSpPr>
        <p:spPr>
          <a:xfrm>
            <a:off x="2600325" y="18604006"/>
            <a:ext cx="27980878" cy="9601200"/>
          </a:xfrm>
          <a:prstGeom prst="rect">
            <a:avLst/>
          </a:prstGeom>
          <a:noFill/>
          <a:ln>
            <a:noFill/>
          </a:ln>
        </p:spPr>
        <p:txBody>
          <a:bodyPr lIns="91425" tIns="91425" rIns="91425" bIns="91425" anchor="b" anchorCtr="0"/>
          <a:lstStyle>
            <a:lvl1pPr marL="0" marR="0" lvl="0" indent="0" algn="l" rtl="0">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1pPr>
            <a:lvl2pPr marL="457200" marR="0" lvl="1" indent="0" algn="l" rtl="0">
              <a:spcBef>
                <a:spcPts val="36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914400" marR="0" lvl="2" indent="0" algn="l" rtl="0">
              <a:spcBef>
                <a:spcPts val="320"/>
              </a:spcBef>
              <a:spcAft>
                <a:spcPts val="0"/>
              </a:spcAft>
              <a:buClr>
                <a:schemeClr val="dk1"/>
              </a:buClr>
              <a:buFont typeface="Arial"/>
              <a:buNone/>
              <a:defRPr sz="1600" b="0" i="0" u="none" strike="noStrike" cap="none">
                <a:solidFill>
                  <a:schemeClr val="dk1"/>
                </a:solidFill>
                <a:latin typeface="Arial"/>
                <a:ea typeface="Arial"/>
                <a:cs typeface="Arial"/>
                <a:sym typeface="Arial"/>
              </a:defRPr>
            </a:lvl3pPr>
            <a:lvl4pPr marL="1371600" marR="0" lvl="3"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4pPr>
            <a:lvl5pPr marL="1828800" marR="0" lvl="4"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5pPr>
            <a:lvl6pPr marL="2286000" marR="0" lvl="5"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6pPr>
            <a:lvl7pPr marL="2743200" marR="0" lvl="6"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7pPr>
            <a:lvl8pPr marL="3200400" marR="0" lvl="7"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8pPr>
            <a:lvl9pPr marL="3657600" marR="0" lvl="8" indent="0" algn="l" rtl="0">
              <a:spcBef>
                <a:spcPts val="280"/>
              </a:spcBef>
              <a:spcAft>
                <a:spcPts val="0"/>
              </a:spcAft>
              <a:buClr>
                <a:schemeClr val="dk1"/>
              </a:buClr>
              <a:buFont typeface="Arial"/>
              <a:buNone/>
              <a:defRPr sz="14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a:solidFill>
                  <a:schemeClr val="dk1"/>
                </a:solidFill>
                <a:latin typeface="Arial"/>
                <a:ea typeface="Arial"/>
                <a:cs typeface="Arial"/>
                <a:sym typeface="Arial"/>
              </a:rPr>
              <a:t>‹#›</a:t>
            </a:fld>
            <a:endParaRPr lang="en-US" sz="6600" b="0" i="0" u="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646236" y="1757361"/>
            <a:ext cx="29627511" cy="73152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0600" b="0" i="0" u="none" strike="noStrike" cap="none">
                <a:solidFill>
                  <a:schemeClr val="dk2"/>
                </a:solidFill>
                <a:latin typeface="Arial"/>
                <a:ea typeface="Arial"/>
                <a:cs typeface="Arial"/>
                <a:sym typeface="Arial"/>
              </a:defRPr>
            </a:lvl1pPr>
            <a:lvl2pPr marL="0" marR="0" lvl="1" indent="0" algn="ctr" rtl="0">
              <a:spcBef>
                <a:spcPts val="0"/>
              </a:spcBef>
              <a:spcAft>
                <a:spcPts val="0"/>
              </a:spcAft>
              <a:buNone/>
              <a:defRPr sz="20600" b="0" i="0" u="none" strike="noStrike" cap="none">
                <a:solidFill>
                  <a:schemeClr val="dk2"/>
                </a:solidFill>
                <a:latin typeface="Arial"/>
                <a:ea typeface="Arial"/>
                <a:cs typeface="Arial"/>
                <a:sym typeface="Arial"/>
              </a:defRPr>
            </a:lvl2pPr>
            <a:lvl3pPr marL="0" marR="0" lvl="2" indent="0" algn="ctr" rtl="0">
              <a:spcBef>
                <a:spcPts val="0"/>
              </a:spcBef>
              <a:spcAft>
                <a:spcPts val="0"/>
              </a:spcAft>
              <a:buNone/>
              <a:defRPr sz="20600" b="0" i="0" u="none" strike="noStrike" cap="none">
                <a:solidFill>
                  <a:schemeClr val="dk2"/>
                </a:solidFill>
                <a:latin typeface="Arial"/>
                <a:ea typeface="Arial"/>
                <a:cs typeface="Arial"/>
                <a:sym typeface="Arial"/>
              </a:defRPr>
            </a:lvl3pPr>
            <a:lvl4pPr marL="0" marR="0" lvl="3" indent="0" algn="ctr" rtl="0">
              <a:spcBef>
                <a:spcPts val="0"/>
              </a:spcBef>
              <a:spcAft>
                <a:spcPts val="0"/>
              </a:spcAft>
              <a:buNone/>
              <a:defRPr sz="20600" b="0" i="0" u="none" strike="noStrike" cap="none">
                <a:solidFill>
                  <a:schemeClr val="dk2"/>
                </a:solidFill>
                <a:latin typeface="Arial"/>
                <a:ea typeface="Arial"/>
                <a:cs typeface="Arial"/>
                <a:sym typeface="Arial"/>
              </a:defRPr>
            </a:lvl4pPr>
            <a:lvl5pPr marL="0" marR="0" lvl="4" indent="0" algn="ctr" rtl="0">
              <a:spcBef>
                <a:spcPts val="0"/>
              </a:spcBef>
              <a:spcAft>
                <a:spcPts val="0"/>
              </a:spcAft>
              <a:buNone/>
              <a:defRPr sz="20600" b="0" i="0" u="none" strike="noStrike" cap="none">
                <a:solidFill>
                  <a:schemeClr val="dk2"/>
                </a:solidFill>
                <a:latin typeface="Arial"/>
                <a:ea typeface="Arial"/>
                <a:cs typeface="Arial"/>
                <a:sym typeface="Arial"/>
              </a:defRPr>
            </a:lvl5pPr>
            <a:lvl6pPr marL="457200" marR="0" lvl="5" indent="0" algn="ctr" rtl="0">
              <a:spcBef>
                <a:spcPts val="0"/>
              </a:spcBef>
              <a:spcAft>
                <a:spcPts val="0"/>
              </a:spcAft>
              <a:buNone/>
              <a:defRPr sz="20600" b="0" i="0" u="none" strike="noStrike" cap="none">
                <a:solidFill>
                  <a:schemeClr val="dk2"/>
                </a:solidFill>
                <a:latin typeface="Arial"/>
                <a:ea typeface="Arial"/>
                <a:cs typeface="Arial"/>
                <a:sym typeface="Arial"/>
              </a:defRPr>
            </a:lvl6pPr>
            <a:lvl7pPr marL="914400" marR="0" lvl="6" indent="0" algn="ctr" rtl="0">
              <a:spcBef>
                <a:spcPts val="0"/>
              </a:spcBef>
              <a:spcAft>
                <a:spcPts val="0"/>
              </a:spcAft>
              <a:buNone/>
              <a:defRPr sz="20600" b="0" i="0" u="none" strike="noStrike" cap="none">
                <a:solidFill>
                  <a:schemeClr val="dk2"/>
                </a:solidFill>
                <a:latin typeface="Arial"/>
                <a:ea typeface="Arial"/>
                <a:cs typeface="Arial"/>
                <a:sym typeface="Arial"/>
              </a:defRPr>
            </a:lvl7pPr>
            <a:lvl8pPr marL="1371600" marR="0" lvl="7" indent="0" algn="ctr" rtl="0">
              <a:spcBef>
                <a:spcPts val="0"/>
              </a:spcBef>
              <a:spcAft>
                <a:spcPts val="0"/>
              </a:spcAft>
              <a:buNone/>
              <a:defRPr sz="20600" b="0" i="0" u="none" strike="noStrike" cap="none">
                <a:solidFill>
                  <a:schemeClr val="dk2"/>
                </a:solidFill>
                <a:latin typeface="Arial"/>
                <a:ea typeface="Arial"/>
                <a:cs typeface="Arial"/>
                <a:sym typeface="Arial"/>
              </a:defRPr>
            </a:lvl8pPr>
            <a:lvl9pPr marL="1828800" marR="0" lvl="8" indent="0" algn="ctr" rtl="0">
              <a:spcBef>
                <a:spcPts val="0"/>
              </a:spcBef>
              <a:spcAft>
                <a:spcPts val="0"/>
              </a:spcAft>
              <a:buNone/>
              <a:defRPr sz="20600" b="0" i="0" u="none" strike="noStrike" cap="none">
                <a:solidFill>
                  <a:schemeClr val="dk2"/>
                </a:solidFill>
                <a:latin typeface="Arial"/>
                <a:ea typeface="Arial"/>
                <a:cs typeface="Arial"/>
                <a:sym typeface="Arial"/>
              </a:defRPr>
            </a:lvl9pPr>
          </a:lstStyle>
          <a:p>
            <a:endParaRPr/>
          </a:p>
        </p:txBody>
      </p:sp>
      <p:sp>
        <p:nvSpPr>
          <p:cNvPr id="11" name="Shape 11"/>
          <p:cNvSpPr txBox="1">
            <a:spLocks noGrp="1"/>
          </p:cNvSpPr>
          <p:nvPr>
            <p:ph type="body" idx="1"/>
          </p:nvPr>
        </p:nvSpPr>
        <p:spPr>
          <a:xfrm>
            <a:off x="1646236" y="10242550"/>
            <a:ext cx="29627511" cy="28963937"/>
          </a:xfrm>
          <a:prstGeom prst="rect">
            <a:avLst/>
          </a:prstGeom>
          <a:noFill/>
          <a:ln>
            <a:noFill/>
          </a:ln>
        </p:spPr>
        <p:txBody>
          <a:bodyPr lIns="91425" tIns="91425" rIns="91425" bIns="91425" anchor="t" anchorCtr="0"/>
          <a:lstStyle>
            <a:lvl1pPr marL="1606550" marR="0" lvl="0" indent="-654050" algn="l" rtl="0">
              <a:spcBef>
                <a:spcPts val="3000"/>
              </a:spcBef>
              <a:spcAft>
                <a:spcPts val="0"/>
              </a:spcAft>
              <a:buClr>
                <a:schemeClr val="dk1"/>
              </a:buClr>
              <a:buSzPct val="100000"/>
              <a:buFont typeface="Arial"/>
              <a:buChar char="•"/>
              <a:defRPr sz="15000" b="0" i="0" u="none" strike="noStrike" cap="none">
                <a:solidFill>
                  <a:schemeClr val="dk1"/>
                </a:solidFill>
                <a:latin typeface="Arial"/>
                <a:ea typeface="Arial"/>
                <a:cs typeface="Arial"/>
                <a:sym typeface="Arial"/>
              </a:defRPr>
            </a:lvl1pPr>
            <a:lvl2pPr marL="3481388" marR="0" lvl="1" indent="-515937" algn="l" rtl="0">
              <a:spcBef>
                <a:spcPts val="2620"/>
              </a:spcBef>
              <a:spcAft>
                <a:spcPts val="0"/>
              </a:spcAft>
              <a:buClr>
                <a:schemeClr val="dk1"/>
              </a:buClr>
              <a:buSzPct val="100000"/>
              <a:buFont typeface="Arial"/>
              <a:buChar char="–"/>
              <a:defRPr sz="13100" b="0" i="0" u="none" strike="noStrike" cap="none">
                <a:solidFill>
                  <a:schemeClr val="dk1"/>
                </a:solidFill>
                <a:latin typeface="Arial"/>
                <a:ea typeface="Arial"/>
                <a:cs typeface="Arial"/>
                <a:sym typeface="Arial"/>
              </a:defRPr>
            </a:lvl2pPr>
            <a:lvl3pPr marL="5356225" marR="0" lvl="2" indent="-365125" algn="l" rtl="0">
              <a:spcBef>
                <a:spcPts val="2240"/>
              </a:spcBef>
              <a:spcAft>
                <a:spcPts val="0"/>
              </a:spcAft>
              <a:buClr>
                <a:schemeClr val="dk1"/>
              </a:buClr>
              <a:buSzPct val="100000"/>
              <a:buFont typeface="Arial"/>
              <a:buChar char="•"/>
              <a:defRPr sz="11200" b="0" i="0" u="none" strike="noStrike" cap="none">
                <a:solidFill>
                  <a:schemeClr val="dk1"/>
                </a:solidFill>
                <a:latin typeface="Arial"/>
                <a:ea typeface="Arial"/>
                <a:cs typeface="Arial"/>
                <a:sym typeface="Arial"/>
              </a:defRPr>
            </a:lvl3pPr>
            <a:lvl4pPr marL="7497763" marR="0" lvl="3" indent="-474663"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4pPr>
            <a:lvl5pPr marL="9640888" marR="0" lvl="4"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5pPr>
            <a:lvl6pPr marL="10098088" marR="0" lvl="5"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6pPr>
            <a:lvl7pPr marL="10555288" marR="0" lvl="6"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7pPr>
            <a:lvl8pPr marL="11012488" marR="0" lvl="7"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8pPr>
            <a:lvl9pPr marL="11469688" marR="0" lvl="8" indent="-484188" algn="l" rtl="0">
              <a:spcBef>
                <a:spcPts val="1880"/>
              </a:spcBef>
              <a:spcAft>
                <a:spcPts val="0"/>
              </a:spcAft>
              <a:buClr>
                <a:schemeClr val="dk1"/>
              </a:buClr>
              <a:buSzPct val="100000"/>
              <a:buFont typeface="Arial"/>
              <a:buChar char="»"/>
              <a:defRPr sz="94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1644650" y="39968487"/>
            <a:ext cx="7681911"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11247436" y="39968487"/>
            <a:ext cx="10425112" cy="30480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1pPr>
            <a:lvl2pPr marL="457200" marR="0" lvl="1"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2pPr>
            <a:lvl3pPr marL="914400" marR="0" lvl="2"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3pPr>
            <a:lvl4pPr marL="1371600" marR="0" lvl="3"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4pPr>
            <a:lvl5pPr marL="1828800" marR="0" lvl="4"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5pPr>
            <a:lvl6pPr marL="2286000" marR="0" lvl="5"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6pPr>
            <a:lvl7pPr marL="3200400" marR="0" lvl="6"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7pPr>
            <a:lvl8pPr marL="4572000" marR="0" lvl="7"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8pPr>
            <a:lvl9pPr marL="6400800" marR="0" lvl="8" indent="0" algn="l" rtl="0">
              <a:lnSpc>
                <a:spcPct val="100000"/>
              </a:lnSpc>
              <a:spcBef>
                <a:spcPts val="0"/>
              </a:spcBef>
              <a:spcAft>
                <a:spcPts val="0"/>
              </a:spcAft>
              <a:buNone/>
              <a:defRPr sz="84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23591837" y="39968487"/>
            <a:ext cx="7681911" cy="3048000"/>
          </a:xfrm>
          <a:prstGeom prst="rect">
            <a:avLst/>
          </a:prstGeom>
          <a:noFill/>
          <a:ln>
            <a:noFill/>
          </a:ln>
        </p:spPr>
        <p:txBody>
          <a:bodyPr lIns="428450" tIns="214225" rIns="428450" bIns="214225" anchor="t"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6600" b="0" i="0" u="none" strike="noStrike" cap="none">
                <a:solidFill>
                  <a:schemeClr val="dk1"/>
                </a:solidFill>
                <a:latin typeface="Arial"/>
                <a:ea typeface="Arial"/>
                <a:cs typeface="Arial"/>
                <a:sym typeface="Arial"/>
              </a:rPr>
              <a:t>‹#›</a:t>
            </a:fld>
            <a:endParaRPr lang="en-US" sz="66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5791200" y="2079302"/>
            <a:ext cx="21336000" cy="1209600"/>
          </a:xfrm>
          <a:prstGeom prst="rect">
            <a:avLst/>
          </a:prstGeom>
          <a:noFill/>
          <a:ln>
            <a:noFill/>
          </a:ln>
        </p:spPr>
        <p:txBody>
          <a:bodyPr lIns="98650" tIns="49325" rIns="98650" bIns="49325" anchor="t" anchorCtr="0">
            <a:noAutofit/>
          </a:bodyPr>
          <a:lstStyle/>
          <a:p>
            <a:pPr marL="0" marR="0" lvl="0" indent="0" algn="ctr" rtl="0">
              <a:lnSpc>
                <a:spcPct val="30000"/>
              </a:lnSpc>
              <a:spcBef>
                <a:spcPts val="0"/>
              </a:spcBef>
              <a:spcAft>
                <a:spcPts val="0"/>
              </a:spcAft>
              <a:buClr>
                <a:schemeClr val="dk1"/>
              </a:buClr>
              <a:buSzPct val="25000"/>
              <a:buFont typeface="Times New Roman"/>
              <a:buNone/>
            </a:pPr>
            <a:r>
              <a:rPr lang="en-US" sz="7200" b="1" i="0" u="none" strike="noStrike" cap="none" dirty="0">
                <a:solidFill>
                  <a:schemeClr val="dk1"/>
                </a:solidFill>
                <a:latin typeface="Times New Roman"/>
                <a:ea typeface="Times New Roman"/>
                <a:cs typeface="Times New Roman"/>
                <a:sym typeface="Times New Roman"/>
              </a:rPr>
              <a:t>Senior Project, </a:t>
            </a:r>
            <a:r>
              <a:rPr lang="en-US" sz="7200" b="1" dirty="0">
                <a:solidFill>
                  <a:schemeClr val="dk1"/>
                </a:solidFill>
                <a:latin typeface="Times New Roman"/>
                <a:ea typeface="Times New Roman"/>
                <a:cs typeface="Times New Roman"/>
                <a:sym typeface="Times New Roman"/>
              </a:rPr>
              <a:t>2016</a:t>
            </a:r>
            <a:r>
              <a:rPr lang="en-US" sz="7200" b="1" i="0" u="none" strike="noStrike" cap="none"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Summer</a:t>
            </a:r>
          </a:p>
        </p:txBody>
      </p:sp>
      <p:sp>
        <p:nvSpPr>
          <p:cNvPr id="90" name="Shape 90"/>
          <p:cNvSpPr txBox="1"/>
          <p:nvPr/>
        </p:nvSpPr>
        <p:spPr>
          <a:xfrm>
            <a:off x="6567475" y="2928962"/>
            <a:ext cx="19797600" cy="2595600"/>
          </a:xfrm>
          <a:prstGeom prst="rect">
            <a:avLst/>
          </a:prstGeom>
          <a:noFill/>
          <a:ln>
            <a:noFill/>
          </a:ln>
        </p:spPr>
        <p:txBody>
          <a:bodyPr lIns="98650" tIns="49325" rIns="98650" bIns="49325" anchor="t" anchorCtr="0">
            <a:noAutofit/>
          </a:bodyPr>
          <a:lstStyle/>
          <a:p>
            <a:pPr marL="0" marR="0" lvl="0" indent="0" algn="ctr" rtl="0">
              <a:lnSpc>
                <a:spcPct val="100000"/>
              </a:lnSpc>
              <a:spcBef>
                <a:spcPts val="0"/>
              </a:spcBef>
              <a:spcAft>
                <a:spcPts val="0"/>
              </a:spcAft>
              <a:buClr>
                <a:srgbClr val="3333CC"/>
              </a:buClr>
              <a:buSzPct val="25000"/>
              <a:buFont typeface="Arial"/>
              <a:buNone/>
            </a:pPr>
            <a:r>
              <a:rPr lang="en-US" sz="4800" b="1" dirty="0">
                <a:solidFill>
                  <a:srgbClr val="3333CC"/>
                </a:solidFill>
              </a:rPr>
              <a:t>Smart </a:t>
            </a:r>
            <a:r>
              <a:rPr lang="en-US" sz="4800" b="1" dirty="0" smtClean="0">
                <a:solidFill>
                  <a:srgbClr val="3333CC"/>
                </a:solidFill>
              </a:rPr>
              <a:t>Buildings 5.0 </a:t>
            </a:r>
            <a:r>
              <a:rPr lang="en-US" sz="4800" b="1" dirty="0">
                <a:solidFill>
                  <a:srgbClr val="3333CC"/>
                </a:solidFill>
              </a:rPr>
              <a:t>(</a:t>
            </a:r>
            <a:r>
              <a:rPr lang="en-US" sz="4800" b="1" dirty="0" smtClean="0">
                <a:solidFill>
                  <a:srgbClr val="3333CC"/>
                </a:solidFill>
              </a:rPr>
              <a:t>DRAMA)</a:t>
            </a:r>
            <a:endParaRPr lang="en-US" sz="4800" b="1" dirty="0">
              <a:solidFill>
                <a:srgbClr val="3333CC"/>
              </a:solidFill>
            </a:endParaRP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Student: </a:t>
            </a:r>
            <a:r>
              <a:rPr lang="en-US" sz="3500" dirty="0">
                <a:solidFill>
                  <a:srgbClr val="3333CC"/>
                </a:solidFill>
              </a:rPr>
              <a:t>Roberto Murillo</a:t>
            </a:r>
            <a:r>
              <a:rPr lang="en-US" sz="3500" b="0" i="0" u="none" strike="noStrike" cap="none" dirty="0">
                <a:solidFill>
                  <a:srgbClr val="3333CC"/>
                </a:solidFill>
                <a:latin typeface="Arial"/>
                <a:ea typeface="Arial"/>
                <a:cs typeface="Arial"/>
                <a:sym typeface="Arial"/>
              </a:rPr>
              <a:t>, 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Mentor:</a:t>
            </a:r>
            <a:r>
              <a:rPr lang="en-US" sz="3500" b="1" i="1" u="none" strike="noStrike" cap="none" dirty="0">
                <a:solidFill>
                  <a:srgbClr val="3333CC"/>
                </a:solidFill>
                <a:latin typeface="Arial"/>
                <a:ea typeface="Arial"/>
                <a:cs typeface="Arial"/>
                <a:sym typeface="Arial"/>
              </a:rPr>
              <a:t> </a:t>
            </a:r>
            <a:r>
              <a:rPr lang="en-US" sz="3500" dirty="0">
                <a:solidFill>
                  <a:srgbClr val="3333CC"/>
                </a:solidFill>
              </a:rPr>
              <a:t>Ali </a:t>
            </a:r>
            <a:r>
              <a:rPr lang="en-US" sz="3500" dirty="0" err="1">
                <a:solidFill>
                  <a:srgbClr val="3333CC"/>
                </a:solidFill>
              </a:rPr>
              <a:t>Mostafavidarani</a:t>
            </a:r>
            <a:r>
              <a:rPr lang="en-US" sz="3500" b="0" i="0" u="none" strike="noStrike" cap="none" dirty="0">
                <a:solidFill>
                  <a:srgbClr val="3333CC"/>
                </a:solidFill>
                <a:latin typeface="Arial"/>
                <a:ea typeface="Arial"/>
                <a:cs typeface="Arial"/>
                <a:sym typeface="Arial"/>
              </a:rPr>
              <a:t>,</a:t>
            </a:r>
            <a:r>
              <a:rPr lang="en-US" sz="3500" b="0" i="1" u="none" strike="noStrike" cap="none" dirty="0">
                <a:solidFill>
                  <a:srgbClr val="3333CC"/>
                </a:solidFill>
                <a:latin typeface="Arial"/>
                <a:ea typeface="Arial"/>
                <a:cs typeface="Arial"/>
                <a:sym typeface="Arial"/>
              </a:rPr>
              <a:t> </a:t>
            </a:r>
            <a:r>
              <a:rPr lang="en-US" sz="3500" dirty="0">
                <a:solidFill>
                  <a:srgbClr val="3333CC"/>
                </a:solidFill>
              </a:rPr>
              <a:t>Florida International University</a:t>
            </a:r>
          </a:p>
          <a:p>
            <a:pPr marL="0" marR="0" lvl="0" indent="0" algn="ctr" rtl="0">
              <a:lnSpc>
                <a:spcPct val="100000"/>
              </a:lnSpc>
              <a:spcBef>
                <a:spcPts val="0"/>
              </a:spcBef>
              <a:spcAft>
                <a:spcPts val="0"/>
              </a:spcAft>
              <a:buClr>
                <a:srgbClr val="3333CC"/>
              </a:buClr>
              <a:buSzPct val="25000"/>
              <a:buFont typeface="Arial"/>
              <a:buNone/>
            </a:pPr>
            <a:r>
              <a:rPr lang="en-US" sz="3500" b="1" i="0" u="none" strike="noStrike" cap="none" dirty="0">
                <a:solidFill>
                  <a:srgbClr val="3333CC"/>
                </a:solidFill>
                <a:latin typeface="Arial"/>
                <a:ea typeface="Arial"/>
                <a:cs typeface="Arial"/>
                <a:sym typeface="Arial"/>
              </a:rPr>
              <a:t>Instructor:</a:t>
            </a:r>
            <a:r>
              <a:rPr lang="en-US" sz="3500" b="1" i="1"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Masoud</a:t>
            </a:r>
            <a:r>
              <a:rPr lang="en-US" sz="3500" b="0" i="0" u="none" strike="noStrike" cap="none" dirty="0">
                <a:solidFill>
                  <a:srgbClr val="3333CC"/>
                </a:solidFill>
                <a:latin typeface="Arial"/>
                <a:ea typeface="Arial"/>
                <a:cs typeface="Arial"/>
                <a:sym typeface="Arial"/>
              </a:rPr>
              <a:t> </a:t>
            </a:r>
            <a:r>
              <a:rPr lang="en-US" sz="3500" b="0" i="0" u="none" strike="noStrike" cap="none" dirty="0" err="1">
                <a:solidFill>
                  <a:srgbClr val="3333CC"/>
                </a:solidFill>
                <a:latin typeface="Arial"/>
                <a:ea typeface="Arial"/>
                <a:cs typeface="Arial"/>
                <a:sym typeface="Arial"/>
              </a:rPr>
              <a:t>Sadjadi</a:t>
            </a:r>
            <a:r>
              <a:rPr lang="en-US" sz="3500" b="0" i="0" u="none" strike="noStrike" cap="none" dirty="0">
                <a:solidFill>
                  <a:srgbClr val="3333CC"/>
                </a:solidFill>
                <a:latin typeface="Arial"/>
                <a:ea typeface="Arial"/>
                <a:cs typeface="Arial"/>
                <a:sym typeface="Arial"/>
              </a:rPr>
              <a:t>, Florida International University</a:t>
            </a:r>
          </a:p>
        </p:txBody>
      </p:sp>
      <p:sp>
        <p:nvSpPr>
          <p:cNvPr id="91" name="Shape 91"/>
          <p:cNvSpPr txBox="1"/>
          <p:nvPr/>
        </p:nvSpPr>
        <p:spPr>
          <a:xfrm>
            <a:off x="1219200" y="42519600"/>
            <a:ext cx="30632400" cy="561975"/>
          </a:xfrm>
          <a:prstGeom prst="rect">
            <a:avLst/>
          </a:prstGeom>
          <a:noFill/>
          <a:ln>
            <a:noFill/>
          </a:ln>
        </p:spPr>
        <p:txBody>
          <a:bodyPr lIns="98650" tIns="49325" rIns="98650" bIns="49325" anchor="t" anchorCtr="0">
            <a:noAutofit/>
          </a:bodyPr>
          <a:lstStyle/>
          <a:p>
            <a:pPr marL="493712" marR="0" lvl="0" indent="-493712" algn="ctr" rtl="0">
              <a:lnSpc>
                <a:spcPct val="100000"/>
              </a:lnSpc>
              <a:spcBef>
                <a:spcPts val="0"/>
              </a:spcBef>
              <a:spcAft>
                <a:spcPts val="0"/>
              </a:spcAft>
              <a:buClr>
                <a:schemeClr val="dk1"/>
              </a:buClr>
              <a:buSzPct val="25000"/>
              <a:buFont typeface="Arial"/>
              <a:buNone/>
            </a:pPr>
            <a:r>
              <a:rPr lang="en-US" sz="3000" b="0" i="0" u="none" strike="noStrike" cap="none">
                <a:solidFill>
                  <a:schemeClr val="dk1"/>
                </a:solidFill>
                <a:latin typeface="Arial"/>
                <a:ea typeface="Arial"/>
                <a:cs typeface="Arial"/>
                <a:sym typeface="Arial"/>
              </a:rPr>
              <a:t>The material presented in this poster is based upon the work supported b</a:t>
            </a:r>
            <a:r>
              <a:rPr lang="en-US" sz="3000">
                <a:solidFill>
                  <a:schemeClr val="dk1"/>
                </a:solidFill>
              </a:rPr>
              <a:t>y Roberto Murillo </a:t>
            </a:r>
            <a:r>
              <a:rPr lang="en-US" sz="3000" b="0" i="0" u="none" strike="noStrike" cap="none">
                <a:solidFill>
                  <a:schemeClr val="dk1"/>
                </a:solidFill>
                <a:latin typeface="Arial"/>
                <a:ea typeface="Arial"/>
                <a:cs typeface="Arial"/>
                <a:sym typeface="Arial"/>
              </a:rPr>
              <a:t> I am thankful to the help that I received from my group member</a:t>
            </a:r>
            <a:r>
              <a:rPr lang="en-US" sz="3000">
                <a:solidFill>
                  <a:schemeClr val="dk1"/>
                </a:solidFill>
              </a:rPr>
              <a:t> Yonicel Leyva, our mentor and product owner Ali Mostafavi, our instructor Masoud Sadjadi, and Teaching Assistant Mohsen Taheri.</a:t>
            </a:r>
          </a:p>
        </p:txBody>
      </p:sp>
      <p:sp>
        <p:nvSpPr>
          <p:cNvPr id="92" name="Shape 92"/>
          <p:cNvSpPr txBox="1"/>
          <p:nvPr/>
        </p:nvSpPr>
        <p:spPr>
          <a:xfrm>
            <a:off x="914400" y="5524499"/>
            <a:ext cx="31089600" cy="346329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8400" b="0" i="0" u="none">
              <a:solidFill>
                <a:schemeClr val="dk1"/>
              </a:solidFill>
              <a:latin typeface="Arial"/>
              <a:ea typeface="Arial"/>
              <a:cs typeface="Arial"/>
              <a:sym typeface="Arial"/>
            </a:endParaRPr>
          </a:p>
        </p:txBody>
      </p:sp>
      <p:sp>
        <p:nvSpPr>
          <p:cNvPr id="93" name="Shape 93"/>
          <p:cNvSpPr txBox="1"/>
          <p:nvPr/>
        </p:nvSpPr>
        <p:spPr>
          <a:xfrm>
            <a:off x="4114800" y="5789612"/>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Problem</a:t>
            </a:r>
          </a:p>
        </p:txBody>
      </p:sp>
      <p:sp>
        <p:nvSpPr>
          <p:cNvPr id="94" name="Shape 94"/>
          <p:cNvSpPr txBox="1"/>
          <p:nvPr/>
        </p:nvSpPr>
        <p:spPr>
          <a:xfrm>
            <a:off x="1352100" y="42519587"/>
            <a:ext cx="31089600" cy="1371600"/>
          </a:xfrm>
          <a:prstGeom prst="rect">
            <a:avLst/>
          </a:prstGeom>
          <a:noFill/>
          <a:ln w="63500" cap="flat" cmpd="sng">
            <a:solidFill>
              <a:srgbClr val="0033C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SzPct val="25000"/>
              <a:buNone/>
            </a:pPr>
            <a:r>
              <a:rPr lang="en-US" sz="8400">
                <a:solidFill>
                  <a:schemeClr val="dk1"/>
                </a:solidFill>
              </a:rPr>
              <a:t>														</a:t>
            </a:r>
          </a:p>
        </p:txBody>
      </p:sp>
      <p:sp>
        <p:nvSpPr>
          <p:cNvPr id="95" name="Shape 95"/>
          <p:cNvSpPr txBox="1"/>
          <p:nvPr/>
        </p:nvSpPr>
        <p:spPr>
          <a:xfrm>
            <a:off x="1192212" y="41605200"/>
            <a:ext cx="4979987" cy="73025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Acknowledgement</a:t>
            </a:r>
          </a:p>
        </p:txBody>
      </p:sp>
      <p:sp>
        <p:nvSpPr>
          <p:cNvPr id="96" name="Shape 96"/>
          <p:cNvSpPr txBox="1"/>
          <p:nvPr/>
        </p:nvSpPr>
        <p:spPr>
          <a:xfrm>
            <a:off x="15925800" y="446087"/>
            <a:ext cx="4724400" cy="107791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accent2"/>
              </a:buClr>
              <a:buSzPct val="25000"/>
              <a:buFont typeface="Arial"/>
              <a:buNone/>
            </a:pPr>
            <a:r>
              <a:rPr lang="en-US" sz="3200" b="1" i="0" u="none">
                <a:solidFill>
                  <a:schemeClr val="accent2"/>
                </a:solidFill>
                <a:latin typeface="Arial"/>
                <a:ea typeface="Arial"/>
                <a:cs typeface="Arial"/>
                <a:sym typeface="Arial"/>
              </a:rPr>
              <a:t>School of Computing &amp; Information Sciences</a:t>
            </a:r>
          </a:p>
        </p:txBody>
      </p:sp>
      <p:pic>
        <p:nvPicPr>
          <p:cNvPr id="97" name="Shape 97"/>
          <p:cNvPicPr preferRelativeResize="0"/>
          <p:nvPr/>
        </p:nvPicPr>
        <p:blipFill rotWithShape="1">
          <a:blip r:embed="rId3">
            <a:alphaModFix/>
          </a:blip>
          <a:srcRect/>
          <a:stretch/>
        </p:blipFill>
        <p:spPr>
          <a:xfrm>
            <a:off x="13182600" y="381000"/>
            <a:ext cx="2630487" cy="1219199"/>
          </a:xfrm>
          <a:prstGeom prst="rect">
            <a:avLst/>
          </a:prstGeom>
          <a:noFill/>
          <a:ln>
            <a:noFill/>
          </a:ln>
        </p:spPr>
      </p:pic>
      <p:sp>
        <p:nvSpPr>
          <p:cNvPr id="98" name="Shape 98"/>
          <p:cNvSpPr txBox="1"/>
          <p:nvPr/>
        </p:nvSpPr>
        <p:spPr>
          <a:xfrm>
            <a:off x="137160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Current System</a:t>
            </a:r>
          </a:p>
        </p:txBody>
      </p:sp>
      <p:sp>
        <p:nvSpPr>
          <p:cNvPr id="99" name="Shape 99"/>
          <p:cNvSpPr txBox="1"/>
          <p:nvPr/>
        </p:nvSpPr>
        <p:spPr>
          <a:xfrm>
            <a:off x="23317200" y="5792787"/>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Requirements</a:t>
            </a:r>
          </a:p>
        </p:txBody>
      </p:sp>
      <p:sp>
        <p:nvSpPr>
          <p:cNvPr id="100" name="Shape 100"/>
          <p:cNvSpPr txBox="1"/>
          <p:nvPr/>
        </p:nvSpPr>
        <p:spPr>
          <a:xfrm>
            <a:off x="41148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System Design</a:t>
            </a:r>
          </a:p>
        </p:txBody>
      </p:sp>
      <p:sp>
        <p:nvSpPr>
          <p:cNvPr id="101" name="Shape 101"/>
          <p:cNvSpPr txBox="1"/>
          <p:nvPr/>
        </p:nvSpPr>
        <p:spPr>
          <a:xfrm>
            <a:off x="13716000" y="17423425"/>
            <a:ext cx="5486400" cy="7302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Object Design</a:t>
            </a:r>
          </a:p>
        </p:txBody>
      </p:sp>
      <p:sp>
        <p:nvSpPr>
          <p:cNvPr id="102" name="Shape 102"/>
          <p:cNvSpPr txBox="1"/>
          <p:nvPr/>
        </p:nvSpPr>
        <p:spPr>
          <a:xfrm>
            <a:off x="23317200" y="173736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Implementation</a:t>
            </a:r>
          </a:p>
        </p:txBody>
      </p:sp>
      <p:sp>
        <p:nvSpPr>
          <p:cNvPr id="103" name="Shape 103"/>
          <p:cNvSpPr txBox="1"/>
          <p:nvPr/>
        </p:nvSpPr>
        <p:spPr>
          <a:xfrm>
            <a:off x="41148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Verification</a:t>
            </a:r>
          </a:p>
        </p:txBody>
      </p:sp>
      <p:sp>
        <p:nvSpPr>
          <p:cNvPr id="104" name="Shape 104"/>
          <p:cNvSpPr txBox="1"/>
          <p:nvPr/>
        </p:nvSpPr>
        <p:spPr>
          <a:xfrm>
            <a:off x="137160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Screenshots</a:t>
            </a:r>
          </a:p>
        </p:txBody>
      </p:sp>
      <p:sp>
        <p:nvSpPr>
          <p:cNvPr id="105" name="Shape 105"/>
          <p:cNvSpPr txBox="1"/>
          <p:nvPr/>
        </p:nvSpPr>
        <p:spPr>
          <a:xfrm>
            <a:off x="23317200" y="29260800"/>
            <a:ext cx="5486399" cy="731837"/>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i="0" u="none">
                <a:solidFill>
                  <a:srgbClr val="336699"/>
                </a:solidFill>
                <a:latin typeface="Arial"/>
                <a:ea typeface="Arial"/>
                <a:cs typeface="Arial"/>
                <a:sym typeface="Arial"/>
              </a:rPr>
              <a:t>Summary</a:t>
            </a:r>
          </a:p>
        </p:txBody>
      </p:sp>
      <p:sp>
        <p:nvSpPr>
          <p:cNvPr id="106" name="Shape 106"/>
          <p:cNvSpPr txBox="1"/>
          <p:nvPr/>
        </p:nvSpPr>
        <p:spPr>
          <a:xfrm>
            <a:off x="9906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a:p>
        </p:txBody>
      </p:sp>
      <p:sp>
        <p:nvSpPr>
          <p:cNvPr id="107" name="Shape 107"/>
          <p:cNvSpPr txBox="1"/>
          <p:nvPr/>
        </p:nvSpPr>
        <p:spPr>
          <a:xfrm>
            <a:off x="27203400" y="609600"/>
            <a:ext cx="4724400" cy="41148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33399"/>
              </a:buClr>
              <a:buFont typeface="Arial"/>
              <a:buNone/>
            </a:pPr>
            <a:endParaRPr/>
          </a:p>
        </p:txBody>
      </p:sp>
      <p:sp>
        <p:nvSpPr>
          <p:cNvPr id="108" name="Shape 108"/>
          <p:cNvSpPr txBox="1"/>
          <p:nvPr/>
        </p:nvSpPr>
        <p:spPr>
          <a:xfrm>
            <a:off x="2600625" y="6843750"/>
            <a:ext cx="8517600" cy="5060100"/>
          </a:xfrm>
          <a:prstGeom prst="rect">
            <a:avLst/>
          </a:prstGeom>
          <a:noFill/>
          <a:ln>
            <a:noFill/>
          </a:ln>
        </p:spPr>
        <p:txBody>
          <a:bodyPr lIns="91425" tIns="91425" rIns="91425" bIns="91425" anchor="t" anchorCtr="0">
            <a:noAutofit/>
          </a:bodyPr>
          <a:lstStyle/>
          <a:p>
            <a:pPr lvl="0" algn="just">
              <a:spcBef>
                <a:spcPts val="0"/>
              </a:spcBef>
              <a:buNone/>
            </a:pPr>
            <a:r>
              <a:rPr lang="en-US" sz="3000">
                <a:highlight>
                  <a:srgbClr val="FFFFFF"/>
                </a:highlight>
              </a:rPr>
              <a:t>The frequency of natural disasters has increased exponentially over the last 50 years. In the aftermath, disaster agencies need to assess the damages of the affected persons so that they can distribute the resources appropriately. Victims do not have a reliable way to relay to disaster agencies the state and needs of their area. As a result, it often takes several months before an area can get assessed for needs and damages. </a:t>
            </a:r>
          </a:p>
        </p:txBody>
      </p:sp>
      <p:sp>
        <p:nvSpPr>
          <p:cNvPr id="109" name="Shape 109"/>
          <p:cNvSpPr txBox="1"/>
          <p:nvPr/>
        </p:nvSpPr>
        <p:spPr>
          <a:xfrm>
            <a:off x="22082475" y="6819400"/>
            <a:ext cx="9110700" cy="10259400"/>
          </a:xfrm>
          <a:prstGeom prst="rect">
            <a:avLst/>
          </a:prstGeom>
          <a:noFill/>
          <a:ln>
            <a:noFill/>
          </a:ln>
        </p:spPr>
        <p:txBody>
          <a:bodyPr lIns="91425" tIns="91425" rIns="91425" bIns="91425" anchor="t" anchorCtr="0">
            <a:noAutofit/>
          </a:bodyPr>
          <a:lstStyle/>
          <a:p>
            <a:pPr lvl="0" algn="just">
              <a:spcBef>
                <a:spcPts val="0"/>
              </a:spcBef>
              <a:buNone/>
            </a:pPr>
            <a:r>
              <a:rPr lang="en-US" sz="3000"/>
              <a:t>The system shall allow for users, depending which role the user has, to be able to</a:t>
            </a:r>
          </a:p>
          <a:p>
            <a:pPr lvl="0" algn="just" rtl="0">
              <a:spcBef>
                <a:spcPts val="0"/>
              </a:spcBef>
              <a:buNone/>
            </a:pPr>
            <a:endParaRPr sz="3000"/>
          </a:p>
          <a:p>
            <a:pPr marL="457200" lvl="0" indent="-419100" algn="just" rtl="0">
              <a:lnSpc>
                <a:spcPct val="150000"/>
              </a:lnSpc>
              <a:spcBef>
                <a:spcPts val="0"/>
              </a:spcBef>
              <a:buSzPct val="100000"/>
              <a:buChar char="●"/>
            </a:pPr>
            <a:r>
              <a:rPr lang="en-US" sz="3000"/>
              <a:t>Register</a:t>
            </a:r>
          </a:p>
          <a:p>
            <a:pPr marL="457200" lvl="0" indent="-419100" algn="just" rtl="0">
              <a:lnSpc>
                <a:spcPct val="150000"/>
              </a:lnSpc>
              <a:spcBef>
                <a:spcPts val="0"/>
              </a:spcBef>
              <a:buSzPct val="100000"/>
              <a:buChar char="●"/>
            </a:pPr>
            <a:r>
              <a:rPr lang="en-US" sz="3000"/>
              <a:t>Login</a:t>
            </a:r>
          </a:p>
          <a:p>
            <a:pPr marL="457200" lvl="0" indent="-419100" algn="just" rtl="0">
              <a:lnSpc>
                <a:spcPct val="150000"/>
              </a:lnSpc>
              <a:spcBef>
                <a:spcPts val="0"/>
              </a:spcBef>
              <a:buSzPct val="100000"/>
              <a:buChar char="●"/>
            </a:pPr>
            <a:r>
              <a:rPr lang="en-US" sz="3000"/>
              <a:t>Logout</a:t>
            </a:r>
          </a:p>
          <a:p>
            <a:pPr marL="457200" lvl="0" indent="-419100" algn="just" rtl="0">
              <a:lnSpc>
                <a:spcPct val="150000"/>
              </a:lnSpc>
              <a:spcBef>
                <a:spcPts val="0"/>
              </a:spcBef>
              <a:buSzPct val="100000"/>
              <a:buChar char="●"/>
            </a:pPr>
            <a:r>
              <a:rPr lang="en-US" sz="3000"/>
              <a:t>Edit user profile</a:t>
            </a:r>
          </a:p>
          <a:p>
            <a:pPr marL="457200" lvl="0" indent="-419100" algn="just" rtl="0">
              <a:lnSpc>
                <a:spcPct val="150000"/>
              </a:lnSpc>
              <a:spcBef>
                <a:spcPts val="0"/>
              </a:spcBef>
              <a:buSzPct val="100000"/>
              <a:buChar char="●"/>
            </a:pPr>
            <a:r>
              <a:rPr lang="en-US" sz="3000"/>
              <a:t>Create Mapping Report</a:t>
            </a:r>
          </a:p>
          <a:p>
            <a:pPr marL="457200" lvl="0" indent="-419100" algn="just" rtl="0">
              <a:lnSpc>
                <a:spcPct val="150000"/>
              </a:lnSpc>
              <a:spcBef>
                <a:spcPts val="0"/>
              </a:spcBef>
              <a:buSzPct val="100000"/>
              <a:buChar char="●"/>
            </a:pPr>
            <a:r>
              <a:rPr lang="en-US" sz="3000"/>
              <a:t>View Mapping Report</a:t>
            </a:r>
          </a:p>
          <a:p>
            <a:pPr marL="457200" lvl="0" indent="-419100" algn="just" rtl="0">
              <a:lnSpc>
                <a:spcPct val="150000"/>
              </a:lnSpc>
              <a:spcBef>
                <a:spcPts val="0"/>
              </a:spcBef>
              <a:buSzPct val="100000"/>
              <a:buChar char="●"/>
            </a:pPr>
            <a:r>
              <a:rPr lang="en-US" sz="3000"/>
              <a:t>Filter Marker Report</a:t>
            </a:r>
          </a:p>
          <a:p>
            <a:pPr marL="457200" lvl="0" indent="-419100" algn="just" rtl="0">
              <a:lnSpc>
                <a:spcPct val="150000"/>
              </a:lnSpc>
              <a:spcBef>
                <a:spcPts val="0"/>
              </a:spcBef>
              <a:buSzPct val="100000"/>
              <a:buChar char="●"/>
            </a:pPr>
            <a:r>
              <a:rPr lang="en-US" sz="3000"/>
              <a:t>View Grouped Report Statistics</a:t>
            </a:r>
          </a:p>
          <a:p>
            <a:pPr marL="457200" lvl="0" indent="-419100" algn="just" rtl="0">
              <a:lnSpc>
                <a:spcPct val="150000"/>
              </a:lnSpc>
              <a:spcBef>
                <a:spcPts val="0"/>
              </a:spcBef>
              <a:buSzPct val="100000"/>
              <a:buChar char="●"/>
            </a:pPr>
            <a:r>
              <a:rPr lang="en-US" sz="3000"/>
              <a:t>Evaluate Mapping Report</a:t>
            </a:r>
          </a:p>
          <a:p>
            <a:pPr marL="457200" lvl="0" indent="-419100" algn="just" rtl="0">
              <a:lnSpc>
                <a:spcPct val="150000"/>
              </a:lnSpc>
              <a:spcBef>
                <a:spcPts val="0"/>
              </a:spcBef>
              <a:buSzPct val="100000"/>
              <a:buChar char="●"/>
            </a:pPr>
            <a:r>
              <a:rPr lang="en-US" sz="3000"/>
              <a:t>View Evaluation Statistics</a:t>
            </a:r>
          </a:p>
          <a:p>
            <a:pPr marL="457200" lvl="0" indent="-419100" algn="just" rtl="0">
              <a:lnSpc>
                <a:spcPct val="150000"/>
              </a:lnSpc>
              <a:spcBef>
                <a:spcPts val="0"/>
              </a:spcBef>
              <a:buSzPct val="100000"/>
              <a:buChar char="●"/>
            </a:pPr>
            <a:r>
              <a:rPr lang="en-US" sz="3000"/>
              <a:t>Review Evaluators</a:t>
            </a:r>
            <a:br>
              <a:rPr lang="en-US" sz="3000"/>
            </a:br>
            <a:endParaRPr lang="en-US" sz="3000"/>
          </a:p>
        </p:txBody>
      </p:sp>
      <p:sp>
        <p:nvSpPr>
          <p:cNvPr id="110" name="Shape 110"/>
          <p:cNvSpPr txBox="1"/>
          <p:nvPr/>
        </p:nvSpPr>
        <p:spPr>
          <a:xfrm>
            <a:off x="4114800" y="12267412"/>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Solution</a:t>
            </a:r>
          </a:p>
        </p:txBody>
      </p:sp>
      <p:sp>
        <p:nvSpPr>
          <p:cNvPr id="111" name="Shape 111"/>
          <p:cNvSpPr txBox="1"/>
          <p:nvPr/>
        </p:nvSpPr>
        <p:spPr>
          <a:xfrm>
            <a:off x="2600600" y="13321550"/>
            <a:ext cx="8517600" cy="3831600"/>
          </a:xfrm>
          <a:prstGeom prst="rect">
            <a:avLst/>
          </a:prstGeom>
          <a:noFill/>
          <a:ln>
            <a:noFill/>
          </a:ln>
        </p:spPr>
        <p:txBody>
          <a:bodyPr lIns="91425" tIns="91425" rIns="91425" bIns="91425" anchor="t" anchorCtr="0">
            <a:noAutofit/>
          </a:bodyPr>
          <a:lstStyle/>
          <a:p>
            <a:pPr lvl="0" algn="just" rtl="0">
              <a:spcBef>
                <a:spcPts val="0"/>
              </a:spcBef>
              <a:buNone/>
            </a:pPr>
            <a:r>
              <a:rPr lang="en-US" sz="3000">
                <a:highlight>
                  <a:srgbClr val="FFFFFF"/>
                </a:highlight>
              </a:rPr>
              <a:t>The solution is to provide a fast method of need and damage assessment in the aftermath of the disasters. Our web application creates a platform for crowdsourced information collection regarding needs and building conditions and a crowdsourced platform for evaluation of damages by people who have expertise.</a:t>
            </a:r>
          </a:p>
        </p:txBody>
      </p:sp>
      <p:sp>
        <p:nvSpPr>
          <p:cNvPr id="112" name="Shape 112"/>
          <p:cNvSpPr txBox="1"/>
          <p:nvPr/>
        </p:nvSpPr>
        <p:spPr>
          <a:xfrm>
            <a:off x="12200400" y="6918750"/>
            <a:ext cx="8517600" cy="5060100"/>
          </a:xfrm>
          <a:prstGeom prst="rect">
            <a:avLst/>
          </a:prstGeom>
          <a:noFill/>
          <a:ln>
            <a:noFill/>
          </a:ln>
        </p:spPr>
        <p:txBody>
          <a:bodyPr lIns="91425" tIns="91425" rIns="91425" bIns="91425" anchor="t" anchorCtr="0">
            <a:noAutofit/>
          </a:bodyPr>
          <a:lstStyle/>
          <a:p>
            <a:pPr lvl="0" algn="just" rtl="0">
              <a:spcBef>
                <a:spcPts val="0"/>
              </a:spcBef>
              <a:buNone/>
            </a:pPr>
            <a:r>
              <a:rPr lang="en-US" sz="3000">
                <a:highlight>
                  <a:srgbClr val="FFFFFF"/>
                </a:highlight>
              </a:rPr>
              <a:t>In the aftermath of a disaster, agencies try to distribute resources to all areas uniformity but, they do not know the specific needs of those areas. It is not known immediately what the affected persons really need or how to deliver the resources because in some places the streets could be blocked.  Also, there are people all over the world with expertise that can volunteer to assess damages, but they cannot go physically to the location.</a:t>
            </a:r>
          </a:p>
        </p:txBody>
      </p:sp>
      <p:sp>
        <p:nvSpPr>
          <p:cNvPr id="113" name="Shape 113"/>
          <p:cNvSpPr txBox="1"/>
          <p:nvPr/>
        </p:nvSpPr>
        <p:spPr>
          <a:xfrm>
            <a:off x="13855725" y="12233362"/>
            <a:ext cx="5486400" cy="731700"/>
          </a:xfrm>
          <a:prstGeom prst="rect">
            <a:avLst/>
          </a:prstGeom>
          <a:solidFill>
            <a:schemeClr val="lt1"/>
          </a:solidFill>
          <a:ln w="12700" cap="flat" cmpd="sng">
            <a:solidFill>
              <a:srgbClr val="0033CC"/>
            </a:solidFill>
            <a:prstDash val="solid"/>
            <a:miter/>
            <a:headEnd type="none" w="med" len="med"/>
            <a:tailEnd type="none" w="med" len="med"/>
          </a:ln>
        </p:spPr>
        <p:txBody>
          <a:bodyPr lIns="98650" tIns="49325" rIns="98650" bIns="49325" anchor="t" anchorCtr="0">
            <a:noAutofit/>
          </a:bodyPr>
          <a:lstStyle/>
          <a:p>
            <a:pPr marL="0" marR="0" lvl="0" indent="0" algn="ctr" rtl="0">
              <a:lnSpc>
                <a:spcPct val="100000"/>
              </a:lnSpc>
              <a:spcBef>
                <a:spcPts val="0"/>
              </a:spcBef>
              <a:spcAft>
                <a:spcPts val="0"/>
              </a:spcAft>
              <a:buClr>
                <a:srgbClr val="336699"/>
              </a:buClr>
              <a:buSzPct val="25000"/>
              <a:buFont typeface="Arial"/>
              <a:buNone/>
            </a:pPr>
            <a:r>
              <a:rPr lang="en-US" sz="4100" b="1">
                <a:solidFill>
                  <a:srgbClr val="336699"/>
                </a:solidFill>
              </a:rPr>
              <a:t>My Role</a:t>
            </a:r>
          </a:p>
        </p:txBody>
      </p:sp>
      <p:sp>
        <p:nvSpPr>
          <p:cNvPr id="114" name="Shape 114"/>
          <p:cNvSpPr txBox="1"/>
          <p:nvPr/>
        </p:nvSpPr>
        <p:spPr>
          <a:xfrm>
            <a:off x="12341550" y="12965062"/>
            <a:ext cx="9110700" cy="3965100"/>
          </a:xfrm>
          <a:prstGeom prst="rect">
            <a:avLst/>
          </a:prstGeom>
          <a:noFill/>
          <a:ln>
            <a:noFill/>
          </a:ln>
        </p:spPr>
        <p:txBody>
          <a:bodyPr lIns="91425" tIns="91425" rIns="91425" bIns="91425" anchor="t" anchorCtr="0">
            <a:noAutofit/>
          </a:bodyPr>
          <a:lstStyle/>
          <a:p>
            <a:pPr marL="457200" lvl="0" indent="-406400" algn="just" rtl="0">
              <a:spcBef>
                <a:spcPts val="0"/>
              </a:spcBef>
              <a:buSzPct val="100000"/>
              <a:buChar char="●"/>
            </a:pPr>
            <a:r>
              <a:rPr lang="en-US" sz="2800" dirty="0"/>
              <a:t>Created login form for the users.</a:t>
            </a:r>
          </a:p>
          <a:p>
            <a:pPr marL="457200" lvl="0" indent="-406400" algn="just" rtl="0">
              <a:spcBef>
                <a:spcPts val="0"/>
              </a:spcBef>
              <a:buSzPct val="100000"/>
              <a:buChar char="●"/>
            </a:pPr>
            <a:r>
              <a:rPr lang="en-US" sz="2800" dirty="0"/>
              <a:t>Created a view for the report, where users can see date, needs, pictures, and comments a of every marker.</a:t>
            </a:r>
          </a:p>
          <a:p>
            <a:pPr marL="457200" lvl="0" indent="-406400" algn="just" rtl="0">
              <a:spcBef>
                <a:spcPts val="0"/>
              </a:spcBef>
              <a:buSzPct val="100000"/>
              <a:buChar char="●"/>
            </a:pPr>
            <a:r>
              <a:rPr lang="en-US" sz="2800" dirty="0"/>
              <a:t>Implemented an evaluation system so “evaluators” can give an evaluation according their knowledge and the problems of the buildings.</a:t>
            </a:r>
          </a:p>
          <a:p>
            <a:pPr marL="457200" lvl="0" indent="-406400" algn="just" rtl="0">
              <a:spcBef>
                <a:spcPts val="0"/>
              </a:spcBef>
              <a:buSzPct val="100000"/>
              <a:buChar char="●"/>
            </a:pPr>
            <a:r>
              <a:rPr lang="en-US" sz="2800" dirty="0"/>
              <a:t>Created statistics for every report after the evaluation.</a:t>
            </a:r>
          </a:p>
          <a:p>
            <a:pPr marL="457200" lvl="0" indent="-406400" algn="just" rtl="0">
              <a:spcBef>
                <a:spcPts val="0"/>
              </a:spcBef>
              <a:buSzPct val="100000"/>
              <a:buChar char="●"/>
            </a:pPr>
            <a:r>
              <a:rPr lang="en-US" sz="2800" dirty="0"/>
              <a:t>Create navigation bar with tabs and logo.</a:t>
            </a:r>
          </a:p>
          <a:p>
            <a:pPr lvl="0" algn="just" rtl="0">
              <a:spcBef>
                <a:spcPts val="0"/>
              </a:spcBef>
              <a:buNone/>
            </a:pPr>
            <a:endParaRPr sz="2800" dirty="0"/>
          </a:p>
          <a:p>
            <a:pPr lvl="0" algn="just" rtl="0">
              <a:spcBef>
                <a:spcPts val="0"/>
              </a:spcBef>
              <a:buNone/>
            </a:pPr>
            <a:endParaRPr sz="2800" dirty="0"/>
          </a:p>
        </p:txBody>
      </p:sp>
      <p:pic>
        <p:nvPicPr>
          <p:cNvPr id="115" name="Shape 115" descr="System Decomposition.png"/>
          <p:cNvPicPr preferRelativeResize="0"/>
          <p:nvPr/>
        </p:nvPicPr>
        <p:blipFill>
          <a:blip r:embed="rId4">
            <a:alphaModFix/>
          </a:blip>
          <a:stretch>
            <a:fillRect/>
          </a:stretch>
        </p:blipFill>
        <p:spPr>
          <a:xfrm>
            <a:off x="2367326" y="18391500"/>
            <a:ext cx="8517599" cy="5688876"/>
          </a:xfrm>
          <a:prstGeom prst="rect">
            <a:avLst/>
          </a:prstGeom>
          <a:noFill/>
          <a:ln>
            <a:noFill/>
          </a:ln>
        </p:spPr>
      </p:pic>
      <p:pic>
        <p:nvPicPr>
          <p:cNvPr id="116" name="Shape 116" descr="Deployment Diagram.png"/>
          <p:cNvPicPr preferRelativeResize="0"/>
          <p:nvPr/>
        </p:nvPicPr>
        <p:blipFill>
          <a:blip r:embed="rId5">
            <a:alphaModFix/>
          </a:blip>
          <a:stretch>
            <a:fillRect/>
          </a:stretch>
        </p:blipFill>
        <p:spPr>
          <a:xfrm>
            <a:off x="3578125" y="24322662"/>
            <a:ext cx="6096000" cy="4848225"/>
          </a:xfrm>
          <a:prstGeom prst="rect">
            <a:avLst/>
          </a:prstGeom>
          <a:noFill/>
          <a:ln>
            <a:noFill/>
          </a:ln>
        </p:spPr>
      </p:pic>
      <p:pic>
        <p:nvPicPr>
          <p:cNvPr id="117" name="Shape 117" descr="Minimal Class Diagram.png"/>
          <p:cNvPicPr preferRelativeResize="0"/>
          <p:nvPr/>
        </p:nvPicPr>
        <p:blipFill>
          <a:blip r:embed="rId6">
            <a:alphaModFix/>
          </a:blip>
          <a:stretch>
            <a:fillRect/>
          </a:stretch>
        </p:blipFill>
        <p:spPr>
          <a:xfrm>
            <a:off x="12730175" y="18549950"/>
            <a:ext cx="8517599" cy="4848225"/>
          </a:xfrm>
          <a:prstGeom prst="rect">
            <a:avLst/>
          </a:prstGeom>
          <a:noFill/>
          <a:ln>
            <a:noFill/>
          </a:ln>
        </p:spPr>
      </p:pic>
      <p:pic>
        <p:nvPicPr>
          <p:cNvPr id="118" name="Shape 118" descr="Use Case Diagram.png"/>
          <p:cNvPicPr preferRelativeResize="0"/>
          <p:nvPr/>
        </p:nvPicPr>
        <p:blipFill>
          <a:blip r:embed="rId7">
            <a:alphaModFix/>
          </a:blip>
          <a:stretch>
            <a:fillRect/>
          </a:stretch>
        </p:blipFill>
        <p:spPr>
          <a:xfrm>
            <a:off x="13158775" y="23598198"/>
            <a:ext cx="6600825" cy="5400749"/>
          </a:xfrm>
          <a:prstGeom prst="rect">
            <a:avLst/>
          </a:prstGeom>
          <a:noFill/>
          <a:ln>
            <a:noFill/>
          </a:ln>
        </p:spPr>
      </p:pic>
      <p:sp>
        <p:nvSpPr>
          <p:cNvPr id="119" name="Shape 119"/>
          <p:cNvSpPr txBox="1"/>
          <p:nvPr/>
        </p:nvSpPr>
        <p:spPr>
          <a:xfrm>
            <a:off x="22033450" y="18553412"/>
            <a:ext cx="9110700" cy="10259400"/>
          </a:xfrm>
          <a:prstGeom prst="rect">
            <a:avLst/>
          </a:prstGeom>
          <a:noFill/>
          <a:ln>
            <a:noFill/>
          </a:ln>
        </p:spPr>
        <p:txBody>
          <a:bodyPr lIns="91425" tIns="91425" rIns="91425" bIns="91425" anchor="t" anchorCtr="0">
            <a:noAutofit/>
          </a:bodyPr>
          <a:lstStyle/>
          <a:p>
            <a:pPr marL="457200" lvl="0" indent="-419100" algn="just" rtl="0">
              <a:lnSpc>
                <a:spcPct val="150000"/>
              </a:lnSpc>
              <a:spcBef>
                <a:spcPts val="0"/>
              </a:spcBef>
              <a:buSzPct val="100000"/>
              <a:buChar char="●"/>
            </a:pPr>
            <a:r>
              <a:rPr lang="en-US" sz="3000"/>
              <a:t>HTML5/CSS3 and Bootstrap framework was used for designing the UI components.</a:t>
            </a:r>
          </a:p>
          <a:p>
            <a:pPr marL="457200" lvl="0" indent="-419100" algn="just" rtl="0">
              <a:lnSpc>
                <a:spcPct val="150000"/>
              </a:lnSpc>
              <a:spcBef>
                <a:spcPts val="0"/>
              </a:spcBef>
              <a:buSzPct val="100000"/>
              <a:buChar char="●"/>
            </a:pPr>
            <a:r>
              <a:rPr lang="en-US" sz="3000"/>
              <a:t>CakePHP framework was used to handle the backend logic .</a:t>
            </a:r>
          </a:p>
          <a:p>
            <a:pPr marL="457200" lvl="0" indent="-419100" algn="just" rtl="0">
              <a:lnSpc>
                <a:spcPct val="150000"/>
              </a:lnSpc>
              <a:spcBef>
                <a:spcPts val="0"/>
              </a:spcBef>
              <a:buSzPct val="100000"/>
              <a:buChar char="●"/>
            </a:pPr>
            <a:r>
              <a:rPr lang="en-US" sz="3000"/>
              <a:t>MySql was used for our database to hold our consistent data.</a:t>
            </a:r>
          </a:p>
          <a:p>
            <a:pPr marL="457200" lvl="0" indent="-419100" algn="just" rtl="0">
              <a:lnSpc>
                <a:spcPct val="150000"/>
              </a:lnSpc>
              <a:spcBef>
                <a:spcPts val="0"/>
              </a:spcBef>
              <a:buSzPct val="100000"/>
              <a:buChar char="●"/>
            </a:pPr>
            <a:r>
              <a:rPr lang="en-US" sz="3000"/>
              <a:t>Google Maps API was used to create functionality related to user location.</a:t>
            </a:r>
          </a:p>
          <a:p>
            <a:pPr lvl="0" algn="just" rtl="0">
              <a:lnSpc>
                <a:spcPct val="150000"/>
              </a:lnSpc>
              <a:spcBef>
                <a:spcPts val="0"/>
              </a:spcBef>
              <a:buNone/>
            </a:pPr>
            <a:r>
              <a:rPr lang="en-US" sz="3000"/>
              <a:t/>
            </a:r>
            <a:br>
              <a:rPr lang="en-US" sz="3000"/>
            </a:br>
            <a:r>
              <a:rPr lang="en-US" sz="3000"/>
              <a:t/>
            </a:r>
            <a:br>
              <a:rPr lang="en-US" sz="3000"/>
            </a:br>
            <a:endParaRPr lang="en-US" sz="3000"/>
          </a:p>
        </p:txBody>
      </p:sp>
      <p:graphicFrame>
        <p:nvGraphicFramePr>
          <p:cNvPr id="120" name="Shape 120"/>
          <p:cNvGraphicFramePr/>
          <p:nvPr/>
        </p:nvGraphicFramePr>
        <p:xfrm>
          <a:off x="3654325" y="31185650"/>
          <a:ext cx="5943600" cy="2143760"/>
        </p:xfrm>
        <a:graphic>
          <a:graphicData uri="http://schemas.openxmlformats.org/drawingml/2006/table">
            <a:tbl>
              <a:tblPr>
                <a:noFill/>
                <a:tableStyleId>{DF9419F2-0F67-4A71-A970-C52F15CE3598}</a:tableStyleId>
              </a:tblPr>
              <a:tblGrid>
                <a:gridCol w="1450800"/>
                <a:gridCol w="4492800"/>
              </a:tblGrid>
              <a:tr h="0">
                <a:tc>
                  <a:txBody>
                    <a:bodyPr/>
                    <a:lstStyle/>
                    <a:p>
                      <a:pPr marL="12700" lvl="0" indent="0" algn="just" rtl="0">
                        <a:lnSpc>
                          <a:spcPct val="150000"/>
                        </a:lnSpc>
                        <a:spcBef>
                          <a:spcPts val="0"/>
                        </a:spcBef>
                        <a:buNone/>
                      </a:pPr>
                      <a:r>
                        <a:rPr lang="en-US" sz="1100">
                          <a:latin typeface="Calibri"/>
                          <a:ea typeface="Calibri"/>
                          <a:cs typeface="Calibri"/>
                          <a:sym typeface="Calibri"/>
                        </a:rPr>
                        <a:t>Test Case ID</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12700" lvl="0" indent="0" algn="just" rtl="0">
                        <a:lnSpc>
                          <a:spcPct val="150000"/>
                        </a:lnSpc>
                        <a:spcBef>
                          <a:spcPts val="0"/>
                        </a:spcBef>
                        <a:buNone/>
                      </a:pPr>
                      <a:r>
                        <a:rPr lang="en-US" sz="1100">
                          <a:latin typeface="Calibri"/>
                          <a:ea typeface="Calibri"/>
                          <a:cs typeface="Calibri"/>
                          <a:sym typeface="Calibri"/>
                        </a:rPr>
                        <a:t>SB_EvaluateAssessmentReport_UT_01(Sunny Day)</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Purpose</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12700" lvl="0" indent="0" algn="just" rtl="0">
                        <a:lnSpc>
                          <a:spcPct val="150000"/>
                        </a:lnSpc>
                        <a:spcBef>
                          <a:spcPts val="0"/>
                        </a:spcBef>
                        <a:buNone/>
                      </a:pPr>
                      <a:r>
                        <a:rPr lang="en-US" sz="1100">
                          <a:latin typeface="Calibri"/>
                          <a:ea typeface="Calibri"/>
                          <a:cs typeface="Calibri"/>
                          <a:sym typeface="Calibri"/>
                        </a:rPr>
                        <a:t>Verify Assessment form is displaying the evaluation section</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Preconditions </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12700" lvl="0" indent="0" algn="just" rtl="0">
                        <a:lnSpc>
                          <a:spcPct val="150000"/>
                        </a:lnSpc>
                        <a:spcBef>
                          <a:spcPts val="0"/>
                        </a:spcBef>
                        <a:buNone/>
                      </a:pPr>
                      <a:r>
                        <a:rPr lang="en-US" sz="1100">
                          <a:latin typeface="Calibri"/>
                          <a:ea typeface="Calibri"/>
                          <a:cs typeface="Calibri"/>
                          <a:sym typeface="Calibri"/>
                        </a:rPr>
                        <a:t>The server and application are up and running</a:t>
                      </a:r>
                    </a:p>
                    <a:p>
                      <a:pPr marL="12700" lvl="0" indent="0" algn="just" rtl="0">
                        <a:lnSpc>
                          <a:spcPct val="150000"/>
                        </a:lnSpc>
                        <a:spcBef>
                          <a:spcPts val="0"/>
                        </a:spcBef>
                        <a:buNone/>
                      </a:pPr>
                      <a:r>
                        <a:rPr lang="en-US" sz="1100">
                          <a:latin typeface="Calibri"/>
                          <a:ea typeface="Calibri"/>
                          <a:cs typeface="Calibri"/>
                          <a:sym typeface="Calibri"/>
                        </a:rPr>
                        <a:t>The user is in the View Assessment page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Input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8450" algn="just" rtl="0">
                        <a:lnSpc>
                          <a:spcPct val="150000"/>
                        </a:lnSpc>
                        <a:spcBef>
                          <a:spcPts val="0"/>
                        </a:spcBef>
                        <a:buSzPct val="100000"/>
                        <a:buFont typeface="Calibri"/>
                        <a:buAutoNum type="arabicPeriod"/>
                      </a:pPr>
                      <a:r>
                        <a:rPr lang="en-US" sz="1100">
                          <a:latin typeface="Calibri"/>
                          <a:ea typeface="Calibri"/>
                          <a:cs typeface="Calibri"/>
                          <a:sym typeface="Calibri"/>
                        </a:rPr>
                        <a:t>The user navigates to the evaluation section of the form</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Expected Output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12700" lvl="0" indent="0" algn="just" rtl="0">
                        <a:lnSpc>
                          <a:spcPct val="150000"/>
                        </a:lnSpc>
                        <a:spcBef>
                          <a:spcPts val="0"/>
                        </a:spcBef>
                        <a:buNone/>
                      </a:pPr>
                      <a:r>
                        <a:rPr lang="en-US" sz="1100">
                          <a:latin typeface="Calibri"/>
                          <a:ea typeface="Calibri"/>
                          <a:cs typeface="Calibri"/>
                          <a:sym typeface="Calibri"/>
                        </a:rPr>
                        <a:t>The user will see the evaluation section of the form displayed correctly.</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graphicFrame>
        <p:nvGraphicFramePr>
          <p:cNvPr id="121" name="Shape 121"/>
          <p:cNvGraphicFramePr/>
          <p:nvPr/>
        </p:nvGraphicFramePr>
        <p:xfrm>
          <a:off x="3654325" y="34824187"/>
          <a:ext cx="5943600" cy="2898140"/>
        </p:xfrm>
        <a:graphic>
          <a:graphicData uri="http://schemas.openxmlformats.org/drawingml/2006/table">
            <a:tbl>
              <a:tblPr>
                <a:noFill/>
                <a:tableStyleId>{DF9419F2-0F67-4A71-A970-C52F15CE3598}</a:tableStyleId>
              </a:tblPr>
              <a:tblGrid>
                <a:gridCol w="1450800"/>
                <a:gridCol w="4492800"/>
              </a:tblGrid>
              <a:tr h="0">
                <a:tc>
                  <a:txBody>
                    <a:bodyPr/>
                    <a:lstStyle/>
                    <a:p>
                      <a:pPr marL="12700" lvl="0" indent="0" algn="just" rtl="0">
                        <a:lnSpc>
                          <a:spcPct val="150000"/>
                        </a:lnSpc>
                        <a:spcBef>
                          <a:spcPts val="0"/>
                        </a:spcBef>
                        <a:buNone/>
                      </a:pPr>
                      <a:r>
                        <a:rPr lang="en-US" sz="1100">
                          <a:latin typeface="Calibri"/>
                          <a:ea typeface="Calibri"/>
                          <a:cs typeface="Calibri"/>
                          <a:sym typeface="Calibri"/>
                        </a:rPr>
                        <a:t>Test Case ID</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12700" lvl="0" indent="0" algn="just" rtl="0">
                        <a:lnSpc>
                          <a:spcPct val="150000"/>
                        </a:lnSpc>
                        <a:spcBef>
                          <a:spcPts val="0"/>
                        </a:spcBef>
                        <a:buNone/>
                      </a:pPr>
                      <a:r>
                        <a:rPr lang="en-US" sz="1100">
                          <a:latin typeface="Calibri"/>
                          <a:ea typeface="Calibri"/>
                          <a:cs typeface="Calibri"/>
                          <a:sym typeface="Calibri"/>
                        </a:rPr>
                        <a:t>SB_EvaluateReport_IT_01(Sunny Day)</a:t>
                      </a:r>
                    </a:p>
                  </a:txBody>
                  <a:tcPr marL="63500" marR="63500" marT="63500" marB="6350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Purpose</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12700" lvl="0" indent="0" algn="just" rtl="0">
                        <a:lnSpc>
                          <a:spcPct val="150000"/>
                        </a:lnSpc>
                        <a:spcBef>
                          <a:spcPts val="0"/>
                        </a:spcBef>
                        <a:buNone/>
                      </a:pPr>
                      <a:r>
                        <a:rPr lang="en-US" sz="1100">
                          <a:latin typeface="Calibri"/>
                          <a:ea typeface="Calibri"/>
                          <a:cs typeface="Calibri"/>
                          <a:sym typeface="Calibri"/>
                        </a:rPr>
                        <a:t>Verify that user can evaluate the report</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Preconditions</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12700" lvl="0" indent="0" algn="just" rtl="0">
                        <a:lnSpc>
                          <a:spcPct val="150000"/>
                        </a:lnSpc>
                        <a:spcBef>
                          <a:spcPts val="0"/>
                        </a:spcBef>
                        <a:buNone/>
                      </a:pPr>
                      <a:r>
                        <a:rPr lang="en-US" sz="1100">
                          <a:latin typeface="Calibri"/>
                          <a:ea typeface="Calibri"/>
                          <a:cs typeface="Calibri"/>
                          <a:sym typeface="Calibri"/>
                        </a:rPr>
                        <a:t>The server and application are up and running</a:t>
                      </a:r>
                    </a:p>
                    <a:p>
                      <a:pPr marL="12700" lvl="0" indent="0" algn="just" rtl="0">
                        <a:lnSpc>
                          <a:spcPct val="150000"/>
                        </a:lnSpc>
                        <a:spcBef>
                          <a:spcPts val="0"/>
                        </a:spcBef>
                        <a:buNone/>
                      </a:pPr>
                      <a:r>
                        <a:rPr lang="en-US" sz="1100">
                          <a:latin typeface="Calibri"/>
                          <a:ea typeface="Calibri"/>
                          <a:cs typeface="Calibri"/>
                          <a:sym typeface="Calibri"/>
                        </a:rPr>
                        <a:t>The user is in the View Assessment page</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Input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457200" lvl="0" indent="-298450" algn="just" rtl="0">
                        <a:lnSpc>
                          <a:spcPct val="150000"/>
                        </a:lnSpc>
                        <a:spcBef>
                          <a:spcPts val="0"/>
                        </a:spcBef>
                        <a:buSzPct val="100000"/>
                        <a:buFont typeface="Calibri"/>
                        <a:buAutoNum type="arabicPeriod"/>
                      </a:pPr>
                      <a:r>
                        <a:rPr lang="en-US" sz="1100">
                          <a:latin typeface="Calibri"/>
                          <a:ea typeface="Calibri"/>
                          <a:cs typeface="Calibri"/>
                          <a:sym typeface="Calibri"/>
                        </a:rPr>
                        <a:t>The user clicks one of the options for evaluation; safe, warning, danger.</a:t>
                      </a:r>
                    </a:p>
                    <a:p>
                      <a:pPr marL="457200" lvl="0" indent="-298450" algn="just" rtl="0">
                        <a:lnSpc>
                          <a:spcPct val="150000"/>
                        </a:lnSpc>
                        <a:spcBef>
                          <a:spcPts val="0"/>
                        </a:spcBef>
                        <a:buSzPct val="100000"/>
                        <a:buFont typeface="Calibri"/>
                        <a:buAutoNum type="arabicPeriod"/>
                      </a:pPr>
                      <a:r>
                        <a:rPr lang="en-US" sz="1100">
                          <a:latin typeface="Calibri"/>
                          <a:ea typeface="Calibri"/>
                          <a:cs typeface="Calibri"/>
                          <a:sym typeface="Calibri"/>
                        </a:rPr>
                        <a:t>The user clicks evaluate button to submit</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0">
                <a:tc>
                  <a:txBody>
                    <a:bodyPr/>
                    <a:lstStyle/>
                    <a:p>
                      <a:pPr marL="12700" lvl="0" indent="0" algn="just" rtl="0">
                        <a:lnSpc>
                          <a:spcPct val="150000"/>
                        </a:lnSpc>
                        <a:spcBef>
                          <a:spcPts val="0"/>
                        </a:spcBef>
                        <a:buNone/>
                      </a:pPr>
                      <a:r>
                        <a:rPr lang="en-US" sz="1100">
                          <a:latin typeface="Calibri"/>
                          <a:ea typeface="Calibri"/>
                          <a:cs typeface="Calibri"/>
                          <a:sym typeface="Calibri"/>
                        </a:rPr>
                        <a:t>Expected Output</a:t>
                      </a:r>
                    </a:p>
                  </a:txBody>
                  <a:tcPr marL="63500" marR="63500" marT="63500" marB="63500">
                    <a:lnL w="12700" cap="flat" cmpd="sng">
                      <a:solidFill>
                        <a:srgbClr val="000000"/>
                      </a:solidFill>
                      <a:prstDash val="solid"/>
                      <a:round/>
                      <a:headEnd type="none" w="med" len="med"/>
                      <a:tailEnd type="none" w="med" len="med"/>
                    </a:lnL>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12700" lvl="0" indent="0" algn="just" rtl="0">
                        <a:lnSpc>
                          <a:spcPct val="150000"/>
                        </a:lnSpc>
                        <a:spcBef>
                          <a:spcPts val="0"/>
                        </a:spcBef>
                        <a:buNone/>
                      </a:pPr>
                      <a:r>
                        <a:rPr lang="en-US" sz="1100">
                          <a:latin typeface="Calibri"/>
                          <a:ea typeface="Calibri"/>
                          <a:cs typeface="Calibri"/>
                          <a:sym typeface="Calibri"/>
                        </a:rPr>
                        <a:t>The evaluation of the assessment will be successful and an entry in the repository has been created.</a:t>
                      </a:r>
                    </a:p>
                  </a:txBody>
                  <a:tcPr marL="63500" marR="63500" marT="63500" marB="63500">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pic>
        <p:nvPicPr>
          <p:cNvPr id="122" name="Shape 122" descr="reportFp.PNG"/>
          <p:cNvPicPr preferRelativeResize="0"/>
          <p:nvPr/>
        </p:nvPicPr>
        <p:blipFill>
          <a:blip r:embed="rId8">
            <a:alphaModFix/>
          </a:blip>
          <a:stretch>
            <a:fillRect/>
          </a:stretch>
        </p:blipFill>
        <p:spPr>
          <a:xfrm>
            <a:off x="10686399" y="30473450"/>
            <a:ext cx="5486399" cy="7214600"/>
          </a:xfrm>
          <a:prstGeom prst="rect">
            <a:avLst/>
          </a:prstGeom>
          <a:noFill/>
          <a:ln>
            <a:noFill/>
          </a:ln>
        </p:spPr>
      </p:pic>
      <p:pic>
        <p:nvPicPr>
          <p:cNvPr id="123" name="Shape 123" descr="evaFp.PNG"/>
          <p:cNvPicPr preferRelativeResize="0"/>
          <p:nvPr/>
        </p:nvPicPr>
        <p:blipFill>
          <a:blip r:embed="rId9">
            <a:alphaModFix/>
          </a:blip>
          <a:stretch>
            <a:fillRect/>
          </a:stretch>
        </p:blipFill>
        <p:spPr>
          <a:xfrm>
            <a:off x="17019025" y="30254478"/>
            <a:ext cx="4228750" cy="3863146"/>
          </a:xfrm>
          <a:prstGeom prst="rect">
            <a:avLst/>
          </a:prstGeom>
          <a:noFill/>
          <a:ln>
            <a:noFill/>
          </a:ln>
        </p:spPr>
      </p:pic>
      <p:pic>
        <p:nvPicPr>
          <p:cNvPr id="124" name="Shape 124" descr="statsFp.PNG"/>
          <p:cNvPicPr preferRelativeResize="0"/>
          <p:nvPr/>
        </p:nvPicPr>
        <p:blipFill>
          <a:blip r:embed="rId10">
            <a:alphaModFix/>
          </a:blip>
          <a:stretch>
            <a:fillRect/>
          </a:stretch>
        </p:blipFill>
        <p:spPr>
          <a:xfrm>
            <a:off x="17019023" y="34379475"/>
            <a:ext cx="4228749" cy="4631899"/>
          </a:xfrm>
          <a:prstGeom prst="rect">
            <a:avLst/>
          </a:prstGeom>
          <a:noFill/>
          <a:ln>
            <a:noFill/>
          </a:ln>
        </p:spPr>
      </p:pic>
      <p:pic>
        <p:nvPicPr>
          <p:cNvPr id="125" name="Shape 125"/>
          <p:cNvPicPr preferRelativeResize="0"/>
          <p:nvPr/>
        </p:nvPicPr>
        <p:blipFill>
          <a:blip r:embed="rId11">
            <a:alphaModFix/>
          </a:blip>
          <a:stretch>
            <a:fillRect/>
          </a:stretch>
        </p:blipFill>
        <p:spPr>
          <a:xfrm>
            <a:off x="1219212" y="446075"/>
            <a:ext cx="3171825" cy="1790700"/>
          </a:xfrm>
          <a:prstGeom prst="rect">
            <a:avLst/>
          </a:prstGeom>
          <a:noFill/>
          <a:ln>
            <a:noFill/>
          </a:ln>
        </p:spPr>
      </p:pic>
      <p:pic>
        <p:nvPicPr>
          <p:cNvPr id="126" name="Shape 126"/>
          <p:cNvPicPr preferRelativeResize="0"/>
          <p:nvPr/>
        </p:nvPicPr>
        <p:blipFill>
          <a:blip r:embed="rId12">
            <a:alphaModFix/>
          </a:blip>
          <a:stretch>
            <a:fillRect/>
          </a:stretch>
        </p:blipFill>
        <p:spPr>
          <a:xfrm>
            <a:off x="4972050" y="652450"/>
            <a:ext cx="1333500" cy="1209675"/>
          </a:xfrm>
          <a:prstGeom prst="rect">
            <a:avLst/>
          </a:prstGeom>
          <a:noFill/>
          <a:ln>
            <a:noFill/>
          </a:ln>
        </p:spPr>
      </p:pic>
      <p:pic>
        <p:nvPicPr>
          <p:cNvPr id="127" name="Shape 127"/>
          <p:cNvPicPr preferRelativeResize="0"/>
          <p:nvPr/>
        </p:nvPicPr>
        <p:blipFill>
          <a:blip r:embed="rId13">
            <a:alphaModFix/>
          </a:blip>
          <a:stretch>
            <a:fillRect/>
          </a:stretch>
        </p:blipFill>
        <p:spPr>
          <a:xfrm>
            <a:off x="1500187" y="2533650"/>
            <a:ext cx="2609850" cy="1085850"/>
          </a:xfrm>
          <a:prstGeom prst="rect">
            <a:avLst/>
          </a:prstGeom>
          <a:noFill/>
          <a:ln>
            <a:noFill/>
          </a:ln>
        </p:spPr>
      </p:pic>
      <p:pic>
        <p:nvPicPr>
          <p:cNvPr id="128" name="Shape 128"/>
          <p:cNvPicPr preferRelativeResize="0"/>
          <p:nvPr/>
        </p:nvPicPr>
        <p:blipFill>
          <a:blip r:embed="rId14">
            <a:alphaModFix/>
          </a:blip>
          <a:stretch>
            <a:fillRect/>
          </a:stretch>
        </p:blipFill>
        <p:spPr>
          <a:xfrm>
            <a:off x="27127187" y="381000"/>
            <a:ext cx="1514475" cy="1752600"/>
          </a:xfrm>
          <a:prstGeom prst="rect">
            <a:avLst/>
          </a:prstGeom>
          <a:noFill/>
          <a:ln>
            <a:noFill/>
          </a:ln>
        </p:spPr>
      </p:pic>
      <p:pic>
        <p:nvPicPr>
          <p:cNvPr id="129" name="Shape 129"/>
          <p:cNvPicPr preferRelativeResize="0"/>
          <p:nvPr/>
        </p:nvPicPr>
        <p:blipFill>
          <a:blip r:embed="rId15">
            <a:alphaModFix/>
          </a:blip>
          <a:stretch>
            <a:fillRect/>
          </a:stretch>
        </p:blipFill>
        <p:spPr>
          <a:xfrm>
            <a:off x="30270450" y="479412"/>
            <a:ext cx="1733550" cy="1724025"/>
          </a:xfrm>
          <a:prstGeom prst="rect">
            <a:avLst/>
          </a:prstGeom>
          <a:noFill/>
          <a:ln>
            <a:noFill/>
          </a:ln>
        </p:spPr>
      </p:pic>
      <p:pic>
        <p:nvPicPr>
          <p:cNvPr id="130" name="Shape 130" descr="CakePHP-01.png"/>
          <p:cNvPicPr preferRelativeResize="0"/>
          <p:nvPr/>
        </p:nvPicPr>
        <p:blipFill>
          <a:blip r:embed="rId16">
            <a:alphaModFix/>
          </a:blip>
          <a:stretch>
            <a:fillRect/>
          </a:stretch>
        </p:blipFill>
        <p:spPr>
          <a:xfrm>
            <a:off x="26850971" y="2645296"/>
            <a:ext cx="1790700" cy="1790700"/>
          </a:xfrm>
          <a:prstGeom prst="rect">
            <a:avLst/>
          </a:prstGeom>
          <a:noFill/>
          <a:ln>
            <a:noFill/>
          </a:ln>
        </p:spPr>
      </p:pic>
      <p:pic>
        <p:nvPicPr>
          <p:cNvPr id="131" name="Shape 131" descr="mySQL.png"/>
          <p:cNvPicPr preferRelativeResize="0"/>
          <p:nvPr/>
        </p:nvPicPr>
        <p:blipFill>
          <a:blip r:embed="rId17">
            <a:alphaModFix/>
          </a:blip>
          <a:stretch>
            <a:fillRect/>
          </a:stretch>
        </p:blipFill>
        <p:spPr>
          <a:xfrm>
            <a:off x="30489525" y="3102500"/>
            <a:ext cx="1295400" cy="876300"/>
          </a:xfrm>
          <a:prstGeom prst="rect">
            <a:avLst/>
          </a:prstGeom>
          <a:noFill/>
          <a:ln>
            <a:noFill/>
          </a:ln>
        </p:spPr>
      </p:pic>
      <p:pic>
        <p:nvPicPr>
          <p:cNvPr id="132" name="Shape 132" descr="ajax.jpg"/>
          <p:cNvPicPr preferRelativeResize="0"/>
          <p:nvPr/>
        </p:nvPicPr>
        <p:blipFill>
          <a:blip r:embed="rId18">
            <a:alphaModFix/>
          </a:blip>
          <a:stretch>
            <a:fillRect/>
          </a:stretch>
        </p:blipFill>
        <p:spPr>
          <a:xfrm>
            <a:off x="4391037" y="2214562"/>
            <a:ext cx="2657475" cy="1724025"/>
          </a:xfrm>
          <a:prstGeom prst="rect">
            <a:avLst/>
          </a:prstGeom>
          <a:noFill/>
          <a:ln>
            <a:noFill/>
          </a:ln>
        </p:spPr>
      </p:pic>
      <p:sp>
        <p:nvSpPr>
          <p:cNvPr id="133" name="Shape 133"/>
          <p:cNvSpPr txBox="1"/>
          <p:nvPr/>
        </p:nvSpPr>
        <p:spPr>
          <a:xfrm>
            <a:off x="22094000" y="31043025"/>
            <a:ext cx="9110700" cy="7968300"/>
          </a:xfrm>
          <a:prstGeom prst="rect">
            <a:avLst/>
          </a:prstGeom>
          <a:noFill/>
          <a:ln w="63500" cap="flat" cmpd="sng">
            <a:solidFill>
              <a:srgbClr val="FFFFFF"/>
            </a:solidFill>
            <a:prstDash val="solid"/>
            <a:miter/>
            <a:headEnd type="none" w="med" len="med"/>
            <a:tailEnd type="none" w="med" len="med"/>
          </a:ln>
        </p:spPr>
        <p:txBody>
          <a:bodyPr lIns="91425" tIns="91425" rIns="91425" bIns="91425" anchor="t" anchorCtr="0">
            <a:noAutofit/>
          </a:bodyPr>
          <a:lstStyle/>
          <a:p>
            <a:pPr lvl="0" algn="just" rtl="0">
              <a:spcBef>
                <a:spcPts val="0"/>
              </a:spcBef>
              <a:buClr>
                <a:schemeClr val="dk1"/>
              </a:buClr>
              <a:buSzPct val="36666"/>
              <a:buFont typeface="Arial"/>
              <a:buNone/>
            </a:pPr>
            <a:r>
              <a:rPr lang="en-US" sz="3000">
                <a:solidFill>
                  <a:schemeClr val="dk1"/>
                </a:solidFill>
              </a:rPr>
              <a:t>This project is the first version of a system that will be in the works for years to come. This version provides a fast and reliable method of need and damage assessment. It has been very beneficial to apply software engineering methodology to such a unique system Developing this project began with a feasibility study which lead to requirements elicitation and documentation and finally system design. This was followed by an iterative cycle of object design, implementation, and verification which finally resulted in an unique system which allows users to use DRAMA.</a:t>
            </a:r>
            <a:br>
              <a:rPr lang="en-US" sz="3000">
                <a:solidFill>
                  <a:schemeClr val="dk1"/>
                </a:solidFill>
              </a:rPr>
            </a:br>
            <a:r>
              <a:rPr lang="en-US" sz="3000">
                <a:solidFill>
                  <a:schemeClr val="dk1"/>
                </a:solidFill>
              </a:rPr>
              <a:t/>
            </a:r>
            <a:br>
              <a:rPr lang="en-US" sz="3000">
                <a:solidFill>
                  <a:schemeClr val="dk1"/>
                </a:solidFill>
              </a:rPr>
            </a:br>
            <a:r>
              <a:rPr lang="en-US" sz="3000">
                <a:solidFill>
                  <a:schemeClr val="dk1"/>
                </a:solidFill>
              </a:rPr>
              <a:t/>
            </a:r>
            <a:br>
              <a:rPr lang="en-US" sz="3000">
                <a:solidFill>
                  <a:schemeClr val="dk1"/>
                </a:solidFill>
              </a:rPr>
            </a:br>
            <a:endParaRPr lang="en-US" sz="3000">
              <a:solidFill>
                <a:schemeClr val="dk1"/>
              </a:solidFill>
            </a:endParaRPr>
          </a:p>
          <a:p>
            <a:pPr lvl="0" rtl="0">
              <a:spcBef>
                <a:spcPts val="0"/>
              </a:spcBef>
              <a:buNone/>
            </a:pPr>
            <a:endParaRPr/>
          </a:p>
        </p:txBody>
      </p:sp>
      <p:pic>
        <p:nvPicPr>
          <p:cNvPr id="134" name="Shape 134" descr="CSSpng.png"/>
          <p:cNvPicPr preferRelativeResize="0"/>
          <p:nvPr/>
        </p:nvPicPr>
        <p:blipFill>
          <a:blip r:embed="rId19">
            <a:alphaModFix/>
          </a:blip>
          <a:stretch>
            <a:fillRect/>
          </a:stretch>
        </p:blipFill>
        <p:spPr>
          <a:xfrm>
            <a:off x="23994125" y="1238250"/>
            <a:ext cx="2038350" cy="2857500"/>
          </a:xfrm>
          <a:prstGeom prst="rect">
            <a:avLst/>
          </a:prstGeom>
          <a:noFill/>
          <a:ln>
            <a:noFill/>
          </a:ln>
        </p:spPr>
      </p:pic>
      <p:pic>
        <p:nvPicPr>
          <p:cNvPr id="135" name="Shape 135"/>
          <p:cNvPicPr preferRelativeResize="0"/>
          <p:nvPr/>
        </p:nvPicPr>
        <p:blipFill>
          <a:blip r:embed="rId20">
            <a:alphaModFix/>
          </a:blip>
          <a:stretch>
            <a:fillRect/>
          </a:stretch>
        </p:blipFill>
        <p:spPr>
          <a:xfrm>
            <a:off x="2557325" y="3293985"/>
            <a:ext cx="3171825" cy="2492552"/>
          </a:xfrm>
          <a:prstGeom prst="rect">
            <a:avLst/>
          </a:prstGeom>
          <a:noFill/>
          <a:ln>
            <a:noFill/>
          </a:ln>
        </p:spPr>
      </p:pic>
      <p:pic>
        <p:nvPicPr>
          <p:cNvPr id="136" name="Shape 136" descr="HTML5_Logo_512.png"/>
          <p:cNvPicPr preferRelativeResize="0"/>
          <p:nvPr/>
        </p:nvPicPr>
        <p:blipFill>
          <a:blip r:embed="rId21">
            <a:alphaModFix/>
          </a:blip>
          <a:stretch>
            <a:fillRect/>
          </a:stretch>
        </p:blipFill>
        <p:spPr>
          <a:xfrm>
            <a:off x="7317587" y="652450"/>
            <a:ext cx="2657474" cy="2657474"/>
          </a:xfrm>
          <a:prstGeom prst="rect">
            <a:avLst/>
          </a:prstGeom>
          <a:noFill/>
          <a:ln>
            <a:noFill/>
          </a:ln>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Custom</PresentationFormat>
  <Paragraphs>71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Yony</cp:lastModifiedBy>
  <cp:revision>1</cp:revision>
  <dcterms:modified xsi:type="dcterms:W3CDTF">2016-08-03T17:14:53Z</dcterms:modified>
</cp:coreProperties>
</file>