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43891200" cx="32918400"/>
  <p:notesSz cx="6858000" cy="9144000"/>
  <p:embeddedFontLst>
    <p:embeddedFont>
      <p:font typeface="Book Antiqua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824">
          <p15:clr>
            <a:srgbClr val="000000"/>
          </p15:clr>
        </p15:guide>
        <p15:guide id="2" pos="1036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824" orient="horz"/>
        <p:guide pos="103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BookAntiqu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BookAntiqu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BookAntiqua-regular.fntdata"/><Relationship Id="rId8" Type="http://schemas.openxmlformats.org/officeDocument/2006/relationships/font" Target="fonts/BookAntiqu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2143125" y="685800"/>
            <a:ext cx="257175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1645920" y="41066722"/>
            <a:ext cx="7680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11247120" y="41066722"/>
            <a:ext cx="104241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28529281" y="41066722"/>
            <a:ext cx="2743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0" spcFirstLastPara="1" rIns="0" wrap="square" tIns="2194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645920" y="1757683"/>
            <a:ext cx="29626559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9700"/>
              <a:buFont typeface="Lucida Sans"/>
              <a:buNone/>
              <a:defRPr b="1" i="0" sz="197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1389889" y="10497313"/>
            <a:ext cx="30138625" cy="296265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781685" lvl="0" marL="457200" marR="0" rtl="0" algn="l">
              <a:spcBef>
                <a:spcPts val="2680"/>
              </a:spcBef>
              <a:spcAft>
                <a:spcPts val="0"/>
              </a:spcAft>
              <a:buClr>
                <a:srgbClr val="F9F9F9"/>
              </a:buClr>
              <a:buSzPts val="8710"/>
              <a:buFont typeface="Noto Sans Symbols"/>
              <a:buChar char="⬜"/>
              <a:defRPr b="0" i="0" sz="13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812800" lvl="1" marL="9144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9200"/>
              <a:buFont typeface="Noto Sans Symbols"/>
              <a:buChar char="◼"/>
              <a:defRPr b="0" i="0" sz="115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868045" lvl="2" marL="1371600" marR="0" rtl="0" algn="l">
              <a:spcBef>
                <a:spcPts val="2120"/>
              </a:spcBef>
              <a:spcAft>
                <a:spcPts val="0"/>
              </a:spcAft>
              <a:buClr>
                <a:schemeClr val="lt1"/>
              </a:buClr>
              <a:buSzPts val="10070"/>
              <a:buFont typeface="Noto Sans Symbols"/>
              <a:buChar char="▫"/>
              <a:defRPr b="0" i="0" sz="10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838200" lvl="3" marL="1828800" marR="0" rtl="0" algn="l">
              <a:spcBef>
                <a:spcPts val="192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Noto Sans Symbols"/>
              <a:buChar char="•"/>
              <a:defRPr b="0" i="0" sz="9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838200" lvl="4" marL="2286000" marR="0" rtl="0" algn="l">
              <a:spcBef>
                <a:spcPts val="192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Noto Sans Symbols"/>
              <a:buChar char="◾"/>
              <a:defRPr b="0" i="0" sz="9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774700" lvl="5" marL="2743200" marR="0" rtl="0" algn="l">
              <a:spcBef>
                <a:spcPts val="1720"/>
              </a:spcBef>
              <a:spcAft>
                <a:spcPts val="0"/>
              </a:spcAft>
              <a:buClr>
                <a:schemeClr val="lt1"/>
              </a:buClr>
              <a:buSzPts val="8600"/>
              <a:buFont typeface="Noto Sans Symbols"/>
              <a:buChar char="•"/>
              <a:defRPr b="0" i="0" sz="8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717550" lvl="6" marL="3200400" marR="0" rtl="0" algn="l">
              <a:spcBef>
                <a:spcPts val="1540"/>
              </a:spcBef>
              <a:spcAft>
                <a:spcPts val="0"/>
              </a:spcAft>
              <a:buClr>
                <a:schemeClr val="lt1"/>
              </a:buClr>
              <a:buSzPts val="7700"/>
              <a:buFont typeface="Noto Sans Symbols"/>
              <a:buChar char="⚫"/>
              <a:defRPr b="0" i="0" sz="7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654050" lvl="7" marL="3657600" marR="0" rtl="0" algn="l">
              <a:spcBef>
                <a:spcPts val="1340"/>
              </a:spcBef>
              <a:spcAft>
                <a:spcPts val="0"/>
              </a:spcAft>
              <a:buClr>
                <a:schemeClr val="lt1"/>
              </a:buClr>
              <a:buSzPts val="6700"/>
              <a:buFont typeface="Noto Sans Symbols"/>
              <a:buChar char="⚫"/>
              <a:defRPr b="0" i="0" sz="6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654050" lvl="8" marL="4114800" marR="0" rtl="0" algn="l">
              <a:spcBef>
                <a:spcPts val="1340"/>
              </a:spcBef>
              <a:spcAft>
                <a:spcPts val="0"/>
              </a:spcAft>
              <a:buClr>
                <a:schemeClr val="lt1"/>
              </a:buClr>
              <a:buSzPts val="6700"/>
              <a:buFont typeface="Noto Sans Symbols"/>
              <a:buChar char="⚫"/>
              <a:defRPr b="0" i="0" sz="6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1645920" y="41066722"/>
            <a:ext cx="7680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11247120" y="41066722"/>
            <a:ext cx="104241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28529281" y="41066722"/>
            <a:ext cx="2743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0" spcFirstLastPara="1" rIns="0" wrap="square" tIns="2194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8844281" y="16779246"/>
            <a:ext cx="37449760" cy="740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9700"/>
              <a:buFont typeface="Lucida Sans"/>
              <a:buNone/>
              <a:defRPr b="1" i="0" sz="197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-6243320" y="9646926"/>
            <a:ext cx="37449760" cy="21671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781685" lvl="0" marL="457200" marR="0" rtl="0" algn="l">
              <a:spcBef>
                <a:spcPts val="2680"/>
              </a:spcBef>
              <a:spcAft>
                <a:spcPts val="0"/>
              </a:spcAft>
              <a:buClr>
                <a:srgbClr val="F9F9F9"/>
              </a:buClr>
              <a:buSzPts val="8710"/>
              <a:buFont typeface="Noto Sans Symbols"/>
              <a:buChar char="⬜"/>
              <a:defRPr b="0" i="0" sz="13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812800" lvl="1" marL="9144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9200"/>
              <a:buFont typeface="Noto Sans Symbols"/>
              <a:buChar char="◼"/>
              <a:defRPr b="0" i="0" sz="115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868045" lvl="2" marL="1371600" marR="0" rtl="0" algn="l">
              <a:spcBef>
                <a:spcPts val="2120"/>
              </a:spcBef>
              <a:spcAft>
                <a:spcPts val="0"/>
              </a:spcAft>
              <a:buClr>
                <a:schemeClr val="lt1"/>
              </a:buClr>
              <a:buSzPts val="10070"/>
              <a:buFont typeface="Noto Sans Symbols"/>
              <a:buChar char="▫"/>
              <a:defRPr b="0" i="0" sz="10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838200" lvl="3" marL="1828800" marR="0" rtl="0" algn="l">
              <a:spcBef>
                <a:spcPts val="192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Noto Sans Symbols"/>
              <a:buChar char="•"/>
              <a:defRPr b="0" i="0" sz="9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838200" lvl="4" marL="2286000" marR="0" rtl="0" algn="l">
              <a:spcBef>
                <a:spcPts val="192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Noto Sans Symbols"/>
              <a:buChar char="◾"/>
              <a:defRPr b="0" i="0" sz="9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774700" lvl="5" marL="2743200" marR="0" rtl="0" algn="l">
              <a:spcBef>
                <a:spcPts val="1720"/>
              </a:spcBef>
              <a:spcAft>
                <a:spcPts val="0"/>
              </a:spcAft>
              <a:buClr>
                <a:schemeClr val="lt1"/>
              </a:buClr>
              <a:buSzPts val="8600"/>
              <a:buFont typeface="Noto Sans Symbols"/>
              <a:buChar char="•"/>
              <a:defRPr b="0" i="0" sz="8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717550" lvl="6" marL="3200400" marR="0" rtl="0" algn="l">
              <a:spcBef>
                <a:spcPts val="1540"/>
              </a:spcBef>
              <a:spcAft>
                <a:spcPts val="0"/>
              </a:spcAft>
              <a:buClr>
                <a:schemeClr val="lt1"/>
              </a:buClr>
              <a:buSzPts val="7700"/>
              <a:buFont typeface="Noto Sans Symbols"/>
              <a:buChar char="⚫"/>
              <a:defRPr b="0" i="0" sz="7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654050" lvl="7" marL="3657600" marR="0" rtl="0" algn="l">
              <a:spcBef>
                <a:spcPts val="1340"/>
              </a:spcBef>
              <a:spcAft>
                <a:spcPts val="0"/>
              </a:spcAft>
              <a:buClr>
                <a:schemeClr val="lt1"/>
              </a:buClr>
              <a:buSzPts val="6700"/>
              <a:buFont typeface="Noto Sans Symbols"/>
              <a:buChar char="⚫"/>
              <a:defRPr b="0" i="0" sz="6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654050" lvl="8" marL="4114800" marR="0" rtl="0" algn="l">
              <a:spcBef>
                <a:spcPts val="1340"/>
              </a:spcBef>
              <a:spcAft>
                <a:spcPts val="0"/>
              </a:spcAft>
              <a:buClr>
                <a:schemeClr val="lt1"/>
              </a:buClr>
              <a:buSzPts val="6700"/>
              <a:buFont typeface="Noto Sans Symbols"/>
              <a:buChar char="⚫"/>
              <a:defRPr b="0" i="0" sz="6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1645920" y="41066722"/>
            <a:ext cx="7680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11247120" y="41066722"/>
            <a:ext cx="104241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28529281" y="41066722"/>
            <a:ext cx="2743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0" spcFirstLastPara="1" rIns="0" wrap="square" tIns="2194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ctrTitle"/>
          </p:nvPr>
        </p:nvSpPr>
        <p:spPr>
          <a:xfrm>
            <a:off x="1519308" y="8778240"/>
            <a:ext cx="29626559" cy="1170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23000"/>
              <a:buFont typeface="Lucida Sans"/>
              <a:buNone/>
              <a:defRPr b="1" i="0" sz="230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1645920" y="41066722"/>
            <a:ext cx="7680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11247120" y="41066722"/>
            <a:ext cx="104241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28529281" y="41066722"/>
            <a:ext cx="2743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0" spcFirstLastPara="1" rIns="0" wrap="square" tIns="2194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4937760" y="21322867"/>
            <a:ext cx="23042881" cy="11216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2680"/>
              </a:spcBef>
              <a:spcAft>
                <a:spcPts val="0"/>
              </a:spcAft>
              <a:buClr>
                <a:srgbClr val="F9F9F9"/>
              </a:buClr>
              <a:buSzPts val="8710"/>
              <a:buFont typeface="Noto Sans Symbols"/>
              <a:buNone/>
              <a:defRPr b="0" i="0" sz="13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9200"/>
              <a:buFont typeface="Noto Sans Symbols"/>
              <a:buNone/>
              <a:defRPr b="0" i="0" sz="115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ctr">
              <a:spcBef>
                <a:spcPts val="2120"/>
              </a:spcBef>
              <a:spcAft>
                <a:spcPts val="0"/>
              </a:spcAft>
              <a:buClr>
                <a:schemeClr val="lt1"/>
              </a:buClr>
              <a:buSzPts val="10070"/>
              <a:buFont typeface="Noto Sans Symbols"/>
              <a:buNone/>
              <a:defRPr b="0" i="0" sz="10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ctr">
              <a:spcBef>
                <a:spcPts val="192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Noto Sans Symbols"/>
              <a:buNone/>
              <a:defRPr b="0" i="0" sz="9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ctr">
              <a:spcBef>
                <a:spcPts val="192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Noto Sans Symbols"/>
              <a:buNone/>
              <a:defRPr b="0" i="0" sz="9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ctr">
              <a:spcBef>
                <a:spcPts val="1720"/>
              </a:spcBef>
              <a:spcAft>
                <a:spcPts val="0"/>
              </a:spcAft>
              <a:buClr>
                <a:schemeClr val="lt1"/>
              </a:buClr>
              <a:buSzPts val="8600"/>
              <a:buFont typeface="Noto Sans Symbols"/>
              <a:buNone/>
              <a:defRPr b="0" i="0" sz="8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ctr">
              <a:spcBef>
                <a:spcPts val="1540"/>
              </a:spcBef>
              <a:spcAft>
                <a:spcPts val="0"/>
              </a:spcAft>
              <a:buClr>
                <a:schemeClr val="lt1"/>
              </a:buClr>
              <a:buSzPts val="7700"/>
              <a:buFont typeface="Noto Sans Symbols"/>
              <a:buNone/>
              <a:defRPr b="0" i="0" sz="7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ctr">
              <a:spcBef>
                <a:spcPts val="1340"/>
              </a:spcBef>
              <a:spcAft>
                <a:spcPts val="0"/>
              </a:spcAft>
              <a:buClr>
                <a:schemeClr val="lt1"/>
              </a:buClr>
              <a:buSzPts val="6700"/>
              <a:buFont typeface="Noto Sans Symbols"/>
              <a:buNone/>
              <a:defRPr b="0" i="0" sz="6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ctr">
              <a:spcBef>
                <a:spcPts val="1340"/>
              </a:spcBef>
              <a:spcAft>
                <a:spcPts val="0"/>
              </a:spcAft>
              <a:buClr>
                <a:schemeClr val="lt1"/>
              </a:buClr>
              <a:buSzPts val="6700"/>
              <a:buFont typeface="Noto Sans Symbols"/>
              <a:buNone/>
              <a:defRPr b="0" i="0" sz="6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645920" y="1757683"/>
            <a:ext cx="29626559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9700"/>
              <a:buFont typeface="Lucida Sans"/>
              <a:buNone/>
              <a:defRPr b="1" i="0" sz="197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1645920" y="10241280"/>
            <a:ext cx="29626559" cy="3013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781685" lvl="0" marL="457200" marR="0" rtl="0" algn="l">
              <a:spcBef>
                <a:spcPts val="2680"/>
              </a:spcBef>
              <a:spcAft>
                <a:spcPts val="0"/>
              </a:spcAft>
              <a:buClr>
                <a:srgbClr val="F9F9F9"/>
              </a:buClr>
              <a:buSzPts val="8710"/>
              <a:buFont typeface="Noto Sans Symbols"/>
              <a:buChar char="⬜"/>
              <a:defRPr b="0" i="0" sz="13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812800" lvl="1" marL="9144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9200"/>
              <a:buFont typeface="Noto Sans Symbols"/>
              <a:buChar char="◼"/>
              <a:defRPr b="0" i="0" sz="115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868045" lvl="2" marL="1371600" marR="0" rtl="0" algn="l">
              <a:spcBef>
                <a:spcPts val="2120"/>
              </a:spcBef>
              <a:spcAft>
                <a:spcPts val="0"/>
              </a:spcAft>
              <a:buClr>
                <a:schemeClr val="lt1"/>
              </a:buClr>
              <a:buSzPts val="10070"/>
              <a:buFont typeface="Noto Sans Symbols"/>
              <a:buChar char="▫"/>
              <a:defRPr b="0" i="0" sz="10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838200" lvl="3" marL="1828800" marR="0" rtl="0" algn="l">
              <a:spcBef>
                <a:spcPts val="192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Noto Sans Symbols"/>
              <a:buChar char="•"/>
              <a:defRPr b="0" i="0" sz="9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838200" lvl="4" marL="2286000" marR="0" rtl="0" algn="l">
              <a:spcBef>
                <a:spcPts val="192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Noto Sans Symbols"/>
              <a:buChar char="◾"/>
              <a:defRPr b="0" i="0" sz="9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774700" lvl="5" marL="2743200" marR="0" rtl="0" algn="l">
              <a:spcBef>
                <a:spcPts val="1720"/>
              </a:spcBef>
              <a:spcAft>
                <a:spcPts val="0"/>
              </a:spcAft>
              <a:buClr>
                <a:schemeClr val="lt1"/>
              </a:buClr>
              <a:buSzPts val="8600"/>
              <a:buFont typeface="Noto Sans Symbols"/>
              <a:buChar char="•"/>
              <a:defRPr b="0" i="0" sz="8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717550" lvl="6" marL="3200400" marR="0" rtl="0" algn="l">
              <a:spcBef>
                <a:spcPts val="1540"/>
              </a:spcBef>
              <a:spcAft>
                <a:spcPts val="0"/>
              </a:spcAft>
              <a:buClr>
                <a:schemeClr val="lt1"/>
              </a:buClr>
              <a:buSzPts val="7700"/>
              <a:buFont typeface="Noto Sans Symbols"/>
              <a:buChar char="⚫"/>
              <a:defRPr b="0" i="0" sz="7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654050" lvl="7" marL="3657600" marR="0" rtl="0" algn="l">
              <a:spcBef>
                <a:spcPts val="1340"/>
              </a:spcBef>
              <a:spcAft>
                <a:spcPts val="0"/>
              </a:spcAft>
              <a:buClr>
                <a:schemeClr val="lt1"/>
              </a:buClr>
              <a:buSzPts val="6700"/>
              <a:buFont typeface="Noto Sans Symbols"/>
              <a:buChar char="⚫"/>
              <a:defRPr b="0" i="0" sz="6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654050" lvl="8" marL="4114800" marR="0" rtl="0" algn="l">
              <a:spcBef>
                <a:spcPts val="1340"/>
              </a:spcBef>
              <a:spcAft>
                <a:spcPts val="0"/>
              </a:spcAft>
              <a:buClr>
                <a:schemeClr val="lt1"/>
              </a:buClr>
              <a:buSzPts val="6700"/>
              <a:buFont typeface="Noto Sans Symbols"/>
              <a:buChar char="⚫"/>
              <a:defRPr b="0" i="0" sz="6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1645920" y="41066722"/>
            <a:ext cx="7680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11247120" y="41066722"/>
            <a:ext cx="104241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28529281" y="41066722"/>
            <a:ext cx="2743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0" spcFirstLastPara="1" rIns="0" wrap="square" tIns="2194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5760720" y="3901440"/>
            <a:ext cx="25511759" cy="1170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DCC577"/>
              </a:buClr>
              <a:buSzPts val="23000"/>
              <a:buFont typeface="Lucida Sans"/>
              <a:buNone/>
              <a:defRPr b="1" i="0" sz="23000" u="none" cap="none" strike="noStrike">
                <a:solidFill>
                  <a:srgbClr val="DCC577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5760720" y="16049830"/>
            <a:ext cx="25511759" cy="96621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920"/>
              </a:spcBef>
              <a:spcAft>
                <a:spcPts val="0"/>
              </a:spcAft>
              <a:buClr>
                <a:srgbClr val="F9F9F9"/>
              </a:buClr>
              <a:buSzPts val="6240"/>
              <a:buFont typeface="Noto Sans Symbols"/>
              <a:buNone/>
              <a:defRPr b="0" i="0" sz="9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28600" lvl="1" marL="914400" marR="0" rtl="0" algn="l">
              <a:spcBef>
                <a:spcPts val="1720"/>
              </a:spcBef>
              <a:spcAft>
                <a:spcPts val="0"/>
              </a:spcAft>
              <a:buClr>
                <a:schemeClr val="lt1"/>
              </a:buClr>
              <a:buSzPts val="6880"/>
              <a:buFont typeface="Noto Sans Symbols"/>
              <a:buNone/>
              <a:defRPr b="0" i="0" sz="8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8600" lvl="2" marL="1371600" marR="0" rtl="0" algn="l">
              <a:spcBef>
                <a:spcPts val="1540"/>
              </a:spcBef>
              <a:spcAft>
                <a:spcPts val="0"/>
              </a:spcAft>
              <a:buClr>
                <a:schemeClr val="lt1"/>
              </a:buClr>
              <a:buSzPts val="7315"/>
              <a:buFont typeface="Noto Sans Symbols"/>
              <a:buNone/>
              <a:defRPr b="0" i="0" sz="7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828800" marR="0" rtl="0" algn="l">
              <a:spcBef>
                <a:spcPts val="1340"/>
              </a:spcBef>
              <a:spcAft>
                <a:spcPts val="0"/>
              </a:spcAft>
              <a:buClr>
                <a:schemeClr val="lt1"/>
              </a:buClr>
              <a:buSzPts val="6700"/>
              <a:buFont typeface="Noto Sans Symbols"/>
              <a:buNone/>
              <a:defRPr b="0" i="0" sz="6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28600" lvl="4" marL="2286000" marR="0" rtl="0" algn="l">
              <a:spcBef>
                <a:spcPts val="1340"/>
              </a:spcBef>
              <a:spcAft>
                <a:spcPts val="0"/>
              </a:spcAft>
              <a:buClr>
                <a:schemeClr val="lt1"/>
              </a:buClr>
              <a:buSzPts val="6700"/>
              <a:buFont typeface="Noto Sans Symbols"/>
              <a:buNone/>
              <a:defRPr b="0" i="0" sz="6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774700" lvl="5" marL="2743200" marR="0" rtl="0" algn="l">
              <a:spcBef>
                <a:spcPts val="1720"/>
              </a:spcBef>
              <a:spcAft>
                <a:spcPts val="0"/>
              </a:spcAft>
              <a:buClr>
                <a:schemeClr val="lt1"/>
              </a:buClr>
              <a:buSzPts val="8600"/>
              <a:buFont typeface="Noto Sans Symbols"/>
              <a:buChar char="•"/>
              <a:defRPr b="0" i="0" sz="8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717550" lvl="6" marL="3200400" marR="0" rtl="0" algn="l">
              <a:spcBef>
                <a:spcPts val="1540"/>
              </a:spcBef>
              <a:spcAft>
                <a:spcPts val="0"/>
              </a:spcAft>
              <a:buClr>
                <a:schemeClr val="lt1"/>
              </a:buClr>
              <a:buSzPts val="7700"/>
              <a:buFont typeface="Noto Sans Symbols"/>
              <a:buChar char="⚫"/>
              <a:defRPr b="0" i="0" sz="7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654050" lvl="7" marL="3657600" marR="0" rtl="0" algn="l">
              <a:spcBef>
                <a:spcPts val="1340"/>
              </a:spcBef>
              <a:spcAft>
                <a:spcPts val="0"/>
              </a:spcAft>
              <a:buClr>
                <a:schemeClr val="lt1"/>
              </a:buClr>
              <a:buSzPts val="6700"/>
              <a:buFont typeface="Noto Sans Symbols"/>
              <a:buChar char="⚫"/>
              <a:defRPr b="0" i="0" sz="6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654050" lvl="8" marL="4114800" marR="0" rtl="0" algn="l">
              <a:spcBef>
                <a:spcPts val="1340"/>
              </a:spcBef>
              <a:spcAft>
                <a:spcPts val="0"/>
              </a:spcAft>
              <a:buClr>
                <a:schemeClr val="lt1"/>
              </a:buClr>
              <a:buSzPts val="6700"/>
              <a:buFont typeface="Noto Sans Symbols"/>
              <a:buChar char="⚫"/>
              <a:defRPr b="0" i="0" sz="6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1645920" y="41066722"/>
            <a:ext cx="7680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11247120" y="41066722"/>
            <a:ext cx="104241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28529281" y="41066722"/>
            <a:ext cx="2743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0" spcFirstLastPara="1" rIns="0" wrap="square" tIns="2194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1645920" y="1757683"/>
            <a:ext cx="29626559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9700"/>
              <a:buFont typeface="Lucida Sans"/>
              <a:buNone/>
              <a:defRPr b="1" i="0" sz="197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645920" y="10241283"/>
            <a:ext cx="14538960" cy="28966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744537" lvl="0" marL="457200" marR="0" rtl="0" algn="l">
              <a:spcBef>
                <a:spcPts val="2500"/>
              </a:spcBef>
              <a:spcAft>
                <a:spcPts val="0"/>
              </a:spcAft>
              <a:buClr>
                <a:srgbClr val="F9F9F9"/>
              </a:buClr>
              <a:buSzPts val="8125"/>
              <a:buFont typeface="Noto Sans Symbols"/>
              <a:buChar char="⬜"/>
              <a:defRPr b="0" i="0" sz="125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812800" lvl="1" marL="9144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9200"/>
              <a:buFont typeface="Noto Sans Symbols"/>
              <a:buChar char="◼"/>
              <a:defRPr b="0" i="0" sz="115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807720" lvl="2" marL="1371600" marR="0" rtl="0" algn="l">
              <a:spcBef>
                <a:spcPts val="1920"/>
              </a:spcBef>
              <a:spcAft>
                <a:spcPts val="0"/>
              </a:spcAft>
              <a:buClr>
                <a:schemeClr val="lt1"/>
              </a:buClr>
              <a:buSzPts val="9120"/>
              <a:buFont typeface="Noto Sans Symbols"/>
              <a:buChar char="▫"/>
              <a:defRPr b="0" i="0" sz="9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774700" lvl="3" marL="1828800" marR="0" rtl="0" algn="l">
              <a:spcBef>
                <a:spcPts val="1720"/>
              </a:spcBef>
              <a:spcAft>
                <a:spcPts val="0"/>
              </a:spcAft>
              <a:buClr>
                <a:schemeClr val="lt1"/>
              </a:buClr>
              <a:buSzPts val="8600"/>
              <a:buFont typeface="Noto Sans Symbols"/>
              <a:buChar char="•"/>
              <a:defRPr b="0" i="0" sz="8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774700" lvl="4" marL="2286000" marR="0" rtl="0" algn="l">
              <a:spcBef>
                <a:spcPts val="1720"/>
              </a:spcBef>
              <a:spcAft>
                <a:spcPts val="0"/>
              </a:spcAft>
              <a:buClr>
                <a:schemeClr val="lt1"/>
              </a:buClr>
              <a:buSzPts val="8600"/>
              <a:buFont typeface="Noto Sans Symbols"/>
              <a:buChar char="◾"/>
              <a:defRPr b="0" i="0" sz="8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774700" lvl="5" marL="2743200" marR="0" rtl="0" algn="l">
              <a:spcBef>
                <a:spcPts val="1720"/>
              </a:spcBef>
              <a:spcAft>
                <a:spcPts val="0"/>
              </a:spcAft>
              <a:buClr>
                <a:schemeClr val="lt1"/>
              </a:buClr>
              <a:buSzPts val="8600"/>
              <a:buFont typeface="Noto Sans Symbols"/>
              <a:buChar char="•"/>
              <a:defRPr b="0" i="0" sz="8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717550" lvl="6" marL="3200400" marR="0" rtl="0" algn="l">
              <a:spcBef>
                <a:spcPts val="1540"/>
              </a:spcBef>
              <a:spcAft>
                <a:spcPts val="0"/>
              </a:spcAft>
              <a:buClr>
                <a:schemeClr val="lt1"/>
              </a:buClr>
              <a:buSzPts val="7700"/>
              <a:buFont typeface="Noto Sans Symbols"/>
              <a:buChar char="⚫"/>
              <a:defRPr b="0" i="0" sz="7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654050" lvl="7" marL="3657600" marR="0" rtl="0" algn="l">
              <a:spcBef>
                <a:spcPts val="1340"/>
              </a:spcBef>
              <a:spcAft>
                <a:spcPts val="0"/>
              </a:spcAft>
              <a:buClr>
                <a:schemeClr val="lt1"/>
              </a:buClr>
              <a:buSzPts val="6700"/>
              <a:buFont typeface="Noto Sans Symbols"/>
              <a:buChar char="⚫"/>
              <a:defRPr b="0" i="0" sz="6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654050" lvl="8" marL="4114800" marR="0" rtl="0" algn="l">
              <a:spcBef>
                <a:spcPts val="1340"/>
              </a:spcBef>
              <a:spcAft>
                <a:spcPts val="0"/>
              </a:spcAft>
              <a:buClr>
                <a:schemeClr val="lt1"/>
              </a:buClr>
              <a:buSzPts val="6700"/>
              <a:buFont typeface="Noto Sans Symbols"/>
              <a:buChar char="⚫"/>
              <a:defRPr b="0" i="0" sz="6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16733520" y="10241283"/>
            <a:ext cx="14538960" cy="28966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744537" lvl="0" marL="457200" marR="0" rtl="0" algn="l">
              <a:spcBef>
                <a:spcPts val="2500"/>
              </a:spcBef>
              <a:spcAft>
                <a:spcPts val="0"/>
              </a:spcAft>
              <a:buClr>
                <a:srgbClr val="F9F9F9"/>
              </a:buClr>
              <a:buSzPts val="8125"/>
              <a:buFont typeface="Noto Sans Symbols"/>
              <a:buChar char="⬜"/>
              <a:defRPr b="0" i="0" sz="125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812800" lvl="1" marL="9144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9200"/>
              <a:buFont typeface="Noto Sans Symbols"/>
              <a:buChar char="◼"/>
              <a:defRPr b="0" i="0" sz="115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807720" lvl="2" marL="1371600" marR="0" rtl="0" algn="l">
              <a:spcBef>
                <a:spcPts val="1920"/>
              </a:spcBef>
              <a:spcAft>
                <a:spcPts val="0"/>
              </a:spcAft>
              <a:buClr>
                <a:schemeClr val="lt1"/>
              </a:buClr>
              <a:buSzPts val="9120"/>
              <a:buFont typeface="Noto Sans Symbols"/>
              <a:buChar char="▫"/>
              <a:defRPr b="0" i="0" sz="9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774700" lvl="3" marL="1828800" marR="0" rtl="0" algn="l">
              <a:spcBef>
                <a:spcPts val="1720"/>
              </a:spcBef>
              <a:spcAft>
                <a:spcPts val="0"/>
              </a:spcAft>
              <a:buClr>
                <a:schemeClr val="lt1"/>
              </a:buClr>
              <a:buSzPts val="8600"/>
              <a:buFont typeface="Noto Sans Symbols"/>
              <a:buChar char="•"/>
              <a:defRPr b="0" i="0" sz="8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774700" lvl="4" marL="2286000" marR="0" rtl="0" algn="l">
              <a:spcBef>
                <a:spcPts val="1720"/>
              </a:spcBef>
              <a:spcAft>
                <a:spcPts val="0"/>
              </a:spcAft>
              <a:buClr>
                <a:schemeClr val="lt1"/>
              </a:buClr>
              <a:buSzPts val="8600"/>
              <a:buFont typeface="Noto Sans Symbols"/>
              <a:buChar char="◾"/>
              <a:defRPr b="0" i="0" sz="8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774700" lvl="5" marL="2743200" marR="0" rtl="0" algn="l">
              <a:spcBef>
                <a:spcPts val="1720"/>
              </a:spcBef>
              <a:spcAft>
                <a:spcPts val="0"/>
              </a:spcAft>
              <a:buClr>
                <a:schemeClr val="lt1"/>
              </a:buClr>
              <a:buSzPts val="8600"/>
              <a:buFont typeface="Noto Sans Symbols"/>
              <a:buChar char="•"/>
              <a:defRPr b="0" i="0" sz="8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717550" lvl="6" marL="3200400" marR="0" rtl="0" algn="l">
              <a:spcBef>
                <a:spcPts val="1540"/>
              </a:spcBef>
              <a:spcAft>
                <a:spcPts val="0"/>
              </a:spcAft>
              <a:buClr>
                <a:schemeClr val="lt1"/>
              </a:buClr>
              <a:buSzPts val="7700"/>
              <a:buFont typeface="Noto Sans Symbols"/>
              <a:buChar char="⚫"/>
              <a:defRPr b="0" i="0" sz="7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654050" lvl="7" marL="3657600" marR="0" rtl="0" algn="l">
              <a:spcBef>
                <a:spcPts val="1340"/>
              </a:spcBef>
              <a:spcAft>
                <a:spcPts val="0"/>
              </a:spcAft>
              <a:buClr>
                <a:schemeClr val="lt1"/>
              </a:buClr>
              <a:buSzPts val="6700"/>
              <a:buFont typeface="Noto Sans Symbols"/>
              <a:buChar char="⚫"/>
              <a:defRPr b="0" i="0" sz="6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654050" lvl="8" marL="4114800" marR="0" rtl="0" algn="l">
              <a:spcBef>
                <a:spcPts val="1340"/>
              </a:spcBef>
              <a:spcAft>
                <a:spcPts val="0"/>
              </a:spcAft>
              <a:buClr>
                <a:schemeClr val="lt1"/>
              </a:buClr>
              <a:buSzPts val="6700"/>
              <a:buFont typeface="Noto Sans Symbols"/>
              <a:buChar char="⚫"/>
              <a:defRPr b="0" i="0" sz="6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1645920" y="41066722"/>
            <a:ext cx="7680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11247120" y="41066722"/>
            <a:ext cx="104241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28529281" y="41066722"/>
            <a:ext cx="2743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0" spcFirstLastPara="1" rIns="0" wrap="square" tIns="2194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645920" y="1747520"/>
            <a:ext cx="29626559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9700"/>
              <a:buFont typeface="Lucida Sans"/>
              <a:buNone/>
              <a:defRPr b="1" i="0" sz="197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645920" y="9824720"/>
            <a:ext cx="14544677" cy="4805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2300"/>
              </a:spcBef>
              <a:spcAft>
                <a:spcPts val="0"/>
              </a:spcAft>
              <a:buClr>
                <a:srgbClr val="F9F9F9"/>
              </a:buClr>
              <a:buSzPts val="7475"/>
              <a:buFont typeface="Noto Sans Symbols"/>
              <a:buNone/>
              <a:defRPr b="0" i="0" sz="115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28600" lvl="1" marL="914400" marR="0" rtl="0" algn="l">
              <a:spcBef>
                <a:spcPts val="1920"/>
              </a:spcBef>
              <a:spcAft>
                <a:spcPts val="0"/>
              </a:spcAft>
              <a:buClr>
                <a:schemeClr val="lt1"/>
              </a:buClr>
              <a:buSzPts val="7680"/>
              <a:buFont typeface="Noto Sans Symbols"/>
              <a:buNone/>
              <a:defRPr b="1" i="0" sz="9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8600" lvl="2" marL="1371600" marR="0" rtl="0" algn="l">
              <a:spcBef>
                <a:spcPts val="1720"/>
              </a:spcBef>
              <a:spcAft>
                <a:spcPts val="0"/>
              </a:spcAft>
              <a:buClr>
                <a:schemeClr val="lt1"/>
              </a:buClr>
              <a:buSzPts val="8170"/>
              <a:buFont typeface="Noto Sans Symbols"/>
              <a:buNone/>
              <a:defRPr b="1" i="0" sz="8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828800" marR="0" rtl="0" algn="l">
              <a:spcBef>
                <a:spcPts val="1540"/>
              </a:spcBef>
              <a:spcAft>
                <a:spcPts val="0"/>
              </a:spcAft>
              <a:buClr>
                <a:schemeClr val="lt1"/>
              </a:buClr>
              <a:buSzPts val="7700"/>
              <a:buFont typeface="Noto Sans Symbols"/>
              <a:buNone/>
              <a:defRPr b="1" i="0" sz="7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28600" lvl="4" marL="2286000" marR="0" rtl="0" algn="l">
              <a:spcBef>
                <a:spcPts val="1540"/>
              </a:spcBef>
              <a:spcAft>
                <a:spcPts val="0"/>
              </a:spcAft>
              <a:buClr>
                <a:schemeClr val="lt1"/>
              </a:buClr>
              <a:buSzPts val="7700"/>
              <a:buFont typeface="Noto Sans Symbols"/>
              <a:buNone/>
              <a:defRPr b="1" i="0" sz="7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774700" lvl="5" marL="2743200" marR="0" rtl="0" algn="l">
              <a:spcBef>
                <a:spcPts val="1720"/>
              </a:spcBef>
              <a:spcAft>
                <a:spcPts val="0"/>
              </a:spcAft>
              <a:buClr>
                <a:schemeClr val="lt1"/>
              </a:buClr>
              <a:buSzPts val="8600"/>
              <a:buFont typeface="Noto Sans Symbols"/>
              <a:buChar char="•"/>
              <a:defRPr b="0" i="0" sz="8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717550" lvl="6" marL="3200400" marR="0" rtl="0" algn="l">
              <a:spcBef>
                <a:spcPts val="1540"/>
              </a:spcBef>
              <a:spcAft>
                <a:spcPts val="0"/>
              </a:spcAft>
              <a:buClr>
                <a:schemeClr val="lt1"/>
              </a:buClr>
              <a:buSzPts val="7700"/>
              <a:buFont typeface="Noto Sans Symbols"/>
              <a:buChar char="⚫"/>
              <a:defRPr b="0" i="0" sz="7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654050" lvl="7" marL="3657600" marR="0" rtl="0" algn="l">
              <a:spcBef>
                <a:spcPts val="1340"/>
              </a:spcBef>
              <a:spcAft>
                <a:spcPts val="0"/>
              </a:spcAft>
              <a:buClr>
                <a:schemeClr val="lt1"/>
              </a:buClr>
              <a:buSzPts val="6700"/>
              <a:buFont typeface="Noto Sans Symbols"/>
              <a:buChar char="⚫"/>
              <a:defRPr b="0" i="0" sz="6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654050" lvl="8" marL="4114800" marR="0" rtl="0" algn="l">
              <a:spcBef>
                <a:spcPts val="1340"/>
              </a:spcBef>
              <a:spcAft>
                <a:spcPts val="0"/>
              </a:spcAft>
              <a:buClr>
                <a:schemeClr val="lt1"/>
              </a:buClr>
              <a:buSzPts val="6700"/>
              <a:buFont typeface="Noto Sans Symbols"/>
              <a:buChar char="⚫"/>
              <a:defRPr b="0" i="0" sz="6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16722092" y="9824720"/>
            <a:ext cx="14550390" cy="4805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2300"/>
              </a:spcBef>
              <a:spcAft>
                <a:spcPts val="0"/>
              </a:spcAft>
              <a:buClr>
                <a:srgbClr val="F9F9F9"/>
              </a:buClr>
              <a:buSzPts val="7475"/>
              <a:buFont typeface="Noto Sans Symbols"/>
              <a:buNone/>
              <a:defRPr b="0" i="0" sz="115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28600" lvl="1" marL="914400" marR="0" rtl="0" algn="l">
              <a:spcBef>
                <a:spcPts val="1920"/>
              </a:spcBef>
              <a:spcAft>
                <a:spcPts val="0"/>
              </a:spcAft>
              <a:buClr>
                <a:schemeClr val="lt1"/>
              </a:buClr>
              <a:buSzPts val="7680"/>
              <a:buFont typeface="Noto Sans Symbols"/>
              <a:buNone/>
              <a:defRPr b="1" i="0" sz="9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8600" lvl="2" marL="1371600" marR="0" rtl="0" algn="l">
              <a:spcBef>
                <a:spcPts val="1720"/>
              </a:spcBef>
              <a:spcAft>
                <a:spcPts val="0"/>
              </a:spcAft>
              <a:buClr>
                <a:schemeClr val="lt1"/>
              </a:buClr>
              <a:buSzPts val="8170"/>
              <a:buFont typeface="Noto Sans Symbols"/>
              <a:buNone/>
              <a:defRPr b="1" i="0" sz="8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828800" marR="0" rtl="0" algn="l">
              <a:spcBef>
                <a:spcPts val="1540"/>
              </a:spcBef>
              <a:spcAft>
                <a:spcPts val="0"/>
              </a:spcAft>
              <a:buClr>
                <a:schemeClr val="lt1"/>
              </a:buClr>
              <a:buSzPts val="7700"/>
              <a:buFont typeface="Noto Sans Symbols"/>
              <a:buNone/>
              <a:defRPr b="1" i="0" sz="7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28600" lvl="4" marL="2286000" marR="0" rtl="0" algn="l">
              <a:spcBef>
                <a:spcPts val="1540"/>
              </a:spcBef>
              <a:spcAft>
                <a:spcPts val="0"/>
              </a:spcAft>
              <a:buClr>
                <a:schemeClr val="lt1"/>
              </a:buClr>
              <a:buSzPts val="7700"/>
              <a:buFont typeface="Noto Sans Symbols"/>
              <a:buNone/>
              <a:defRPr b="1" i="0" sz="7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774700" lvl="5" marL="2743200" marR="0" rtl="0" algn="l">
              <a:spcBef>
                <a:spcPts val="1720"/>
              </a:spcBef>
              <a:spcAft>
                <a:spcPts val="0"/>
              </a:spcAft>
              <a:buClr>
                <a:schemeClr val="lt1"/>
              </a:buClr>
              <a:buSzPts val="8600"/>
              <a:buFont typeface="Noto Sans Symbols"/>
              <a:buChar char="•"/>
              <a:defRPr b="0" i="0" sz="8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717550" lvl="6" marL="3200400" marR="0" rtl="0" algn="l">
              <a:spcBef>
                <a:spcPts val="1540"/>
              </a:spcBef>
              <a:spcAft>
                <a:spcPts val="0"/>
              </a:spcAft>
              <a:buClr>
                <a:schemeClr val="lt1"/>
              </a:buClr>
              <a:buSzPts val="7700"/>
              <a:buFont typeface="Noto Sans Symbols"/>
              <a:buChar char="⚫"/>
              <a:defRPr b="0" i="0" sz="7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654050" lvl="7" marL="3657600" marR="0" rtl="0" algn="l">
              <a:spcBef>
                <a:spcPts val="1340"/>
              </a:spcBef>
              <a:spcAft>
                <a:spcPts val="0"/>
              </a:spcAft>
              <a:buClr>
                <a:schemeClr val="lt1"/>
              </a:buClr>
              <a:buSzPts val="6700"/>
              <a:buFont typeface="Noto Sans Symbols"/>
              <a:buChar char="⚫"/>
              <a:defRPr b="0" i="0" sz="6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654050" lvl="8" marL="4114800" marR="0" rtl="0" algn="l">
              <a:spcBef>
                <a:spcPts val="1340"/>
              </a:spcBef>
              <a:spcAft>
                <a:spcPts val="0"/>
              </a:spcAft>
              <a:buClr>
                <a:schemeClr val="lt1"/>
              </a:buClr>
              <a:buSzPts val="6700"/>
              <a:buFont typeface="Noto Sans Symbols"/>
              <a:buChar char="⚫"/>
              <a:defRPr b="0" i="0" sz="6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1645920" y="15118083"/>
            <a:ext cx="14544677" cy="240893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703262" lvl="0" marL="457200" marR="0" rtl="0" algn="l">
              <a:spcBef>
                <a:spcPts val="2300"/>
              </a:spcBef>
              <a:spcAft>
                <a:spcPts val="0"/>
              </a:spcAft>
              <a:buClr>
                <a:srgbClr val="F9F9F9"/>
              </a:buClr>
              <a:buSzPts val="7475"/>
              <a:buFont typeface="Noto Sans Symbols"/>
              <a:buChar char="⬜"/>
              <a:defRPr b="0" i="0" sz="115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716280" lvl="1" marL="914400" marR="0" rtl="0" algn="l">
              <a:spcBef>
                <a:spcPts val="1920"/>
              </a:spcBef>
              <a:spcAft>
                <a:spcPts val="0"/>
              </a:spcAft>
              <a:buClr>
                <a:schemeClr val="lt1"/>
              </a:buClr>
              <a:buSzPts val="7680"/>
              <a:buFont typeface="Noto Sans Symbols"/>
              <a:buChar char="◼"/>
              <a:defRPr b="0" i="0" sz="9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747395" lvl="2" marL="1371600" marR="0" rtl="0" algn="l">
              <a:spcBef>
                <a:spcPts val="1720"/>
              </a:spcBef>
              <a:spcAft>
                <a:spcPts val="0"/>
              </a:spcAft>
              <a:buClr>
                <a:schemeClr val="lt1"/>
              </a:buClr>
              <a:buSzPts val="8170"/>
              <a:buFont typeface="Noto Sans Symbols"/>
              <a:buChar char="▫"/>
              <a:defRPr b="0" i="0" sz="8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717550" lvl="3" marL="1828800" marR="0" rtl="0" algn="l">
              <a:spcBef>
                <a:spcPts val="1540"/>
              </a:spcBef>
              <a:spcAft>
                <a:spcPts val="0"/>
              </a:spcAft>
              <a:buClr>
                <a:schemeClr val="lt1"/>
              </a:buClr>
              <a:buSzPts val="7700"/>
              <a:buFont typeface="Noto Sans Symbols"/>
              <a:buChar char="•"/>
              <a:defRPr b="0" i="0" sz="7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717550" lvl="4" marL="2286000" marR="0" rtl="0" algn="l">
              <a:spcBef>
                <a:spcPts val="1540"/>
              </a:spcBef>
              <a:spcAft>
                <a:spcPts val="0"/>
              </a:spcAft>
              <a:buClr>
                <a:schemeClr val="lt1"/>
              </a:buClr>
              <a:buSzPts val="7700"/>
              <a:buFont typeface="Noto Sans Symbols"/>
              <a:buChar char="◾"/>
              <a:defRPr b="0" i="0" sz="7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774700" lvl="5" marL="2743200" marR="0" rtl="0" algn="l">
              <a:spcBef>
                <a:spcPts val="1720"/>
              </a:spcBef>
              <a:spcAft>
                <a:spcPts val="0"/>
              </a:spcAft>
              <a:buClr>
                <a:schemeClr val="lt1"/>
              </a:buClr>
              <a:buSzPts val="8600"/>
              <a:buFont typeface="Noto Sans Symbols"/>
              <a:buChar char="•"/>
              <a:defRPr b="0" i="0" sz="8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717550" lvl="6" marL="3200400" marR="0" rtl="0" algn="l">
              <a:spcBef>
                <a:spcPts val="1540"/>
              </a:spcBef>
              <a:spcAft>
                <a:spcPts val="0"/>
              </a:spcAft>
              <a:buClr>
                <a:schemeClr val="lt1"/>
              </a:buClr>
              <a:buSzPts val="7700"/>
              <a:buFont typeface="Noto Sans Symbols"/>
              <a:buChar char="⚫"/>
              <a:defRPr b="0" i="0" sz="7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654050" lvl="7" marL="3657600" marR="0" rtl="0" algn="l">
              <a:spcBef>
                <a:spcPts val="1340"/>
              </a:spcBef>
              <a:spcAft>
                <a:spcPts val="0"/>
              </a:spcAft>
              <a:buClr>
                <a:schemeClr val="lt1"/>
              </a:buClr>
              <a:buSzPts val="6700"/>
              <a:buFont typeface="Noto Sans Symbols"/>
              <a:buChar char="⚫"/>
              <a:defRPr b="0" i="0" sz="6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654050" lvl="8" marL="4114800" marR="0" rtl="0" algn="l">
              <a:spcBef>
                <a:spcPts val="1340"/>
              </a:spcBef>
              <a:spcAft>
                <a:spcPts val="0"/>
              </a:spcAft>
              <a:buClr>
                <a:schemeClr val="lt1"/>
              </a:buClr>
              <a:buSzPts val="6700"/>
              <a:buFont typeface="Noto Sans Symbols"/>
              <a:buChar char="⚫"/>
              <a:defRPr b="0" i="0" sz="6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16722092" y="15118083"/>
            <a:ext cx="14550390" cy="240893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703262" lvl="0" marL="457200" marR="0" rtl="0" algn="l">
              <a:spcBef>
                <a:spcPts val="2300"/>
              </a:spcBef>
              <a:spcAft>
                <a:spcPts val="0"/>
              </a:spcAft>
              <a:buClr>
                <a:srgbClr val="F9F9F9"/>
              </a:buClr>
              <a:buSzPts val="7475"/>
              <a:buFont typeface="Noto Sans Symbols"/>
              <a:buChar char="⬜"/>
              <a:defRPr b="0" i="0" sz="115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716280" lvl="1" marL="914400" marR="0" rtl="0" algn="l">
              <a:spcBef>
                <a:spcPts val="1920"/>
              </a:spcBef>
              <a:spcAft>
                <a:spcPts val="0"/>
              </a:spcAft>
              <a:buClr>
                <a:schemeClr val="lt1"/>
              </a:buClr>
              <a:buSzPts val="7680"/>
              <a:buFont typeface="Noto Sans Symbols"/>
              <a:buChar char="◼"/>
              <a:defRPr b="0" i="0" sz="9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747395" lvl="2" marL="1371600" marR="0" rtl="0" algn="l">
              <a:spcBef>
                <a:spcPts val="1720"/>
              </a:spcBef>
              <a:spcAft>
                <a:spcPts val="0"/>
              </a:spcAft>
              <a:buClr>
                <a:schemeClr val="lt1"/>
              </a:buClr>
              <a:buSzPts val="8170"/>
              <a:buFont typeface="Noto Sans Symbols"/>
              <a:buChar char="▫"/>
              <a:defRPr b="0" i="0" sz="8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717550" lvl="3" marL="1828800" marR="0" rtl="0" algn="l">
              <a:spcBef>
                <a:spcPts val="1540"/>
              </a:spcBef>
              <a:spcAft>
                <a:spcPts val="0"/>
              </a:spcAft>
              <a:buClr>
                <a:schemeClr val="lt1"/>
              </a:buClr>
              <a:buSzPts val="7700"/>
              <a:buFont typeface="Noto Sans Symbols"/>
              <a:buChar char="•"/>
              <a:defRPr b="0" i="0" sz="7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717550" lvl="4" marL="2286000" marR="0" rtl="0" algn="l">
              <a:spcBef>
                <a:spcPts val="1540"/>
              </a:spcBef>
              <a:spcAft>
                <a:spcPts val="0"/>
              </a:spcAft>
              <a:buClr>
                <a:schemeClr val="lt1"/>
              </a:buClr>
              <a:buSzPts val="7700"/>
              <a:buFont typeface="Noto Sans Symbols"/>
              <a:buChar char="◾"/>
              <a:defRPr b="0" i="0" sz="7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774700" lvl="5" marL="2743200" marR="0" rtl="0" algn="l">
              <a:spcBef>
                <a:spcPts val="1720"/>
              </a:spcBef>
              <a:spcAft>
                <a:spcPts val="0"/>
              </a:spcAft>
              <a:buClr>
                <a:schemeClr val="lt1"/>
              </a:buClr>
              <a:buSzPts val="8600"/>
              <a:buFont typeface="Noto Sans Symbols"/>
              <a:buChar char="•"/>
              <a:defRPr b="0" i="0" sz="8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717550" lvl="6" marL="3200400" marR="0" rtl="0" algn="l">
              <a:spcBef>
                <a:spcPts val="1540"/>
              </a:spcBef>
              <a:spcAft>
                <a:spcPts val="0"/>
              </a:spcAft>
              <a:buClr>
                <a:schemeClr val="lt1"/>
              </a:buClr>
              <a:buSzPts val="7700"/>
              <a:buFont typeface="Noto Sans Symbols"/>
              <a:buChar char="⚫"/>
              <a:defRPr b="0" i="0" sz="7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654050" lvl="7" marL="3657600" marR="0" rtl="0" algn="l">
              <a:spcBef>
                <a:spcPts val="1340"/>
              </a:spcBef>
              <a:spcAft>
                <a:spcPts val="0"/>
              </a:spcAft>
              <a:buClr>
                <a:schemeClr val="lt1"/>
              </a:buClr>
              <a:buSzPts val="6700"/>
              <a:buFont typeface="Noto Sans Symbols"/>
              <a:buChar char="⚫"/>
              <a:defRPr b="0" i="0" sz="6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654050" lvl="8" marL="4114800" marR="0" rtl="0" algn="l">
              <a:spcBef>
                <a:spcPts val="1340"/>
              </a:spcBef>
              <a:spcAft>
                <a:spcPts val="0"/>
              </a:spcAft>
              <a:buClr>
                <a:schemeClr val="lt1"/>
              </a:buClr>
              <a:buSzPts val="6700"/>
              <a:buFont typeface="Noto Sans Symbols"/>
              <a:buChar char="⚫"/>
              <a:defRPr b="0" i="0" sz="6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1645920" y="41066722"/>
            <a:ext cx="7680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11247120" y="41066722"/>
            <a:ext cx="104241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28529281" y="41066722"/>
            <a:ext cx="2743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0" spcFirstLastPara="1" rIns="0" wrap="square" tIns="2194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1645920" y="1757683"/>
            <a:ext cx="29626559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9700"/>
              <a:buFont typeface="Lucida Sans"/>
              <a:buNone/>
              <a:defRPr b="1" i="0" sz="197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1645920" y="41066722"/>
            <a:ext cx="7680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11247120" y="41066722"/>
            <a:ext cx="104241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28529281" y="41066722"/>
            <a:ext cx="2743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0" spcFirstLastPara="1" rIns="0" wrap="square" tIns="2194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645922" y="1747520"/>
            <a:ext cx="10829927" cy="74371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4DB8A"/>
              </a:buClr>
              <a:buSzPts val="10600"/>
              <a:buFont typeface="Lucida Sans"/>
              <a:buNone/>
              <a:defRPr b="0" i="0" sz="10600" u="none" cap="none" strike="noStrike">
                <a:solidFill>
                  <a:srgbClr val="F4DB8A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645922" y="9753603"/>
            <a:ext cx="10829927" cy="294538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340"/>
              </a:spcBef>
              <a:spcAft>
                <a:spcPts val="0"/>
              </a:spcAft>
              <a:buClr>
                <a:srgbClr val="F9F9F9"/>
              </a:buClr>
              <a:buSzPts val="4355"/>
              <a:buFont typeface="Noto Sans Symbols"/>
              <a:buNone/>
              <a:defRPr b="0" i="0" sz="6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28600" lvl="1" marL="914400" marR="0" rtl="0" algn="l">
              <a:spcBef>
                <a:spcPts val="1160"/>
              </a:spcBef>
              <a:spcAft>
                <a:spcPts val="0"/>
              </a:spcAft>
              <a:buClr>
                <a:schemeClr val="lt1"/>
              </a:buClr>
              <a:buSzPts val="4640"/>
              <a:buFont typeface="Noto Sans Symbols"/>
              <a:buNone/>
              <a:defRPr b="0" i="0" sz="5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8600" lvl="2" marL="1371600" marR="0" rtl="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4560"/>
              <a:buFont typeface="Noto Sans Symbols"/>
              <a:buNone/>
              <a:defRPr b="0" i="0" sz="4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828800" marR="0" rtl="0" algn="l">
              <a:spcBef>
                <a:spcPts val="86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Noto Sans Symbols"/>
              <a:buNone/>
              <a:defRPr b="0" i="0" sz="43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28600" lvl="4" marL="2286000" marR="0" rtl="0" algn="l">
              <a:spcBef>
                <a:spcPts val="86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Noto Sans Symbols"/>
              <a:buNone/>
              <a:defRPr b="0" i="0" sz="43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774700" lvl="5" marL="2743200" marR="0" rtl="0" algn="l">
              <a:spcBef>
                <a:spcPts val="1720"/>
              </a:spcBef>
              <a:spcAft>
                <a:spcPts val="0"/>
              </a:spcAft>
              <a:buClr>
                <a:schemeClr val="lt1"/>
              </a:buClr>
              <a:buSzPts val="8600"/>
              <a:buFont typeface="Noto Sans Symbols"/>
              <a:buChar char="•"/>
              <a:defRPr b="0" i="0" sz="8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717550" lvl="6" marL="3200400" marR="0" rtl="0" algn="l">
              <a:spcBef>
                <a:spcPts val="1540"/>
              </a:spcBef>
              <a:spcAft>
                <a:spcPts val="0"/>
              </a:spcAft>
              <a:buClr>
                <a:schemeClr val="lt1"/>
              </a:buClr>
              <a:buSzPts val="7700"/>
              <a:buFont typeface="Noto Sans Symbols"/>
              <a:buChar char="⚫"/>
              <a:defRPr b="0" i="0" sz="7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654050" lvl="7" marL="3657600" marR="0" rtl="0" algn="l">
              <a:spcBef>
                <a:spcPts val="1340"/>
              </a:spcBef>
              <a:spcAft>
                <a:spcPts val="0"/>
              </a:spcAft>
              <a:buClr>
                <a:schemeClr val="lt1"/>
              </a:buClr>
              <a:buSzPts val="6700"/>
              <a:buFont typeface="Noto Sans Symbols"/>
              <a:buChar char="⚫"/>
              <a:defRPr b="0" i="0" sz="6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654050" lvl="8" marL="4114800" marR="0" rtl="0" algn="l">
              <a:spcBef>
                <a:spcPts val="1340"/>
              </a:spcBef>
              <a:spcAft>
                <a:spcPts val="0"/>
              </a:spcAft>
              <a:buClr>
                <a:schemeClr val="lt1"/>
              </a:buClr>
              <a:buSzPts val="6700"/>
              <a:buFont typeface="Noto Sans Symbols"/>
              <a:buChar char="⚫"/>
              <a:defRPr b="0" i="0" sz="6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12870180" y="1747523"/>
            <a:ext cx="18402300" cy="374599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744537" lvl="0" marL="457200" marR="0" rtl="0" algn="l">
              <a:spcBef>
                <a:spcPts val="2500"/>
              </a:spcBef>
              <a:spcAft>
                <a:spcPts val="0"/>
              </a:spcAft>
              <a:buClr>
                <a:srgbClr val="F9F9F9"/>
              </a:buClr>
              <a:buSzPts val="8125"/>
              <a:buFont typeface="Noto Sans Symbols"/>
              <a:buChar char="⬜"/>
              <a:defRPr b="0" i="0" sz="125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812800" lvl="1" marL="9144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9200"/>
              <a:buFont typeface="Noto Sans Symbols"/>
              <a:buChar char="◼"/>
              <a:defRPr b="0" i="0" sz="115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868045" lvl="2" marL="1371600" marR="0" rtl="0" algn="l">
              <a:spcBef>
                <a:spcPts val="2120"/>
              </a:spcBef>
              <a:spcAft>
                <a:spcPts val="0"/>
              </a:spcAft>
              <a:buClr>
                <a:schemeClr val="lt1"/>
              </a:buClr>
              <a:buSzPts val="10070"/>
              <a:buFont typeface="Noto Sans Symbols"/>
              <a:buChar char="▫"/>
              <a:defRPr b="0" i="0" sz="10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838200" lvl="3" marL="1828800" marR="0" rtl="0" algn="l">
              <a:spcBef>
                <a:spcPts val="192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Noto Sans Symbols"/>
              <a:buChar char="•"/>
              <a:defRPr b="0" i="0" sz="9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774700" lvl="4" marL="2286000" marR="0" rtl="0" algn="l">
              <a:spcBef>
                <a:spcPts val="1720"/>
              </a:spcBef>
              <a:spcAft>
                <a:spcPts val="0"/>
              </a:spcAft>
              <a:buClr>
                <a:schemeClr val="lt1"/>
              </a:buClr>
              <a:buSzPts val="8600"/>
              <a:buFont typeface="Noto Sans Symbols"/>
              <a:buChar char="◾"/>
              <a:defRPr b="0" i="0" sz="8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774700" lvl="5" marL="2743200" marR="0" rtl="0" algn="l">
              <a:spcBef>
                <a:spcPts val="1720"/>
              </a:spcBef>
              <a:spcAft>
                <a:spcPts val="0"/>
              </a:spcAft>
              <a:buClr>
                <a:schemeClr val="lt1"/>
              </a:buClr>
              <a:buSzPts val="8600"/>
              <a:buFont typeface="Noto Sans Symbols"/>
              <a:buChar char="•"/>
              <a:defRPr b="0" i="0" sz="8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717550" lvl="6" marL="3200400" marR="0" rtl="0" algn="l">
              <a:spcBef>
                <a:spcPts val="1540"/>
              </a:spcBef>
              <a:spcAft>
                <a:spcPts val="0"/>
              </a:spcAft>
              <a:buClr>
                <a:schemeClr val="lt1"/>
              </a:buClr>
              <a:buSzPts val="7700"/>
              <a:buFont typeface="Noto Sans Symbols"/>
              <a:buChar char="⚫"/>
              <a:defRPr b="0" i="0" sz="7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654050" lvl="7" marL="3657600" marR="0" rtl="0" algn="l">
              <a:spcBef>
                <a:spcPts val="1340"/>
              </a:spcBef>
              <a:spcAft>
                <a:spcPts val="0"/>
              </a:spcAft>
              <a:buClr>
                <a:schemeClr val="lt1"/>
              </a:buClr>
              <a:buSzPts val="6700"/>
              <a:buFont typeface="Noto Sans Symbols"/>
              <a:buChar char="⚫"/>
              <a:defRPr b="0" i="0" sz="6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654050" lvl="8" marL="4114800" marR="0" rtl="0" algn="l">
              <a:spcBef>
                <a:spcPts val="1340"/>
              </a:spcBef>
              <a:spcAft>
                <a:spcPts val="0"/>
              </a:spcAft>
              <a:buClr>
                <a:schemeClr val="lt1"/>
              </a:buClr>
              <a:buSzPts val="6700"/>
              <a:buFont typeface="Noto Sans Symbols"/>
              <a:buChar char="⚫"/>
              <a:defRPr b="0" i="0" sz="6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1645920" y="41066722"/>
            <a:ext cx="7680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11247120" y="41066722"/>
            <a:ext cx="104241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28529281" y="41066722"/>
            <a:ext cx="2743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0" spcFirstLastPara="1" rIns="0" wrap="square" tIns="2194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6583680" y="3901440"/>
            <a:ext cx="19751040" cy="33426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9600"/>
              <a:buFont typeface="Lucida Sans"/>
              <a:buNone/>
              <a:defRPr b="1" i="0" sz="96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6583680" y="11724640"/>
            <a:ext cx="19751040" cy="25359361"/>
          </a:xfrm>
          <a:prstGeom prst="rect">
            <a:avLst/>
          </a:prstGeom>
          <a:solidFill>
            <a:schemeClr val="dk2"/>
          </a:solidFill>
          <a:ln cap="sq" cmpd="sng" w="444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90500" dir="2700000" dist="228600" sy="90000">
              <a:srgbClr val="000000">
                <a:alpha val="2470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3080"/>
              </a:spcBef>
              <a:spcAft>
                <a:spcPts val="0"/>
              </a:spcAft>
              <a:buClr>
                <a:srgbClr val="F9F9F9"/>
              </a:buClr>
              <a:buSzPts val="10010"/>
              <a:buFont typeface="Noto Sans Symbols"/>
              <a:buNone/>
              <a:defRPr b="0" i="0" sz="15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9200"/>
              <a:buFont typeface="Noto Sans Symbols"/>
              <a:buChar char="◼"/>
              <a:defRPr b="0" i="0" sz="115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2120"/>
              </a:spcBef>
              <a:spcAft>
                <a:spcPts val="0"/>
              </a:spcAft>
              <a:buClr>
                <a:schemeClr val="lt1"/>
              </a:buClr>
              <a:buSzPts val="10070"/>
              <a:buFont typeface="Noto Sans Symbols"/>
              <a:buChar char="▫"/>
              <a:defRPr b="0" i="0" sz="10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192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Noto Sans Symbols"/>
              <a:buChar char="•"/>
              <a:defRPr b="0" i="0" sz="9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192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Noto Sans Symbols"/>
              <a:buChar char="◾"/>
              <a:defRPr b="0" i="0" sz="9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1720"/>
              </a:spcBef>
              <a:spcAft>
                <a:spcPts val="0"/>
              </a:spcAft>
              <a:buClr>
                <a:schemeClr val="lt1"/>
              </a:buClr>
              <a:buSzPts val="8600"/>
              <a:buFont typeface="Noto Sans Symbols"/>
              <a:buChar char="•"/>
              <a:defRPr b="0" i="0" sz="8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1540"/>
              </a:spcBef>
              <a:spcAft>
                <a:spcPts val="0"/>
              </a:spcAft>
              <a:buClr>
                <a:schemeClr val="lt1"/>
              </a:buClr>
              <a:buSzPts val="7700"/>
              <a:buFont typeface="Noto Sans Symbols"/>
              <a:buChar char="⚫"/>
              <a:defRPr b="0" i="0" sz="7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1340"/>
              </a:spcBef>
              <a:spcAft>
                <a:spcPts val="0"/>
              </a:spcAft>
              <a:buClr>
                <a:schemeClr val="lt1"/>
              </a:buClr>
              <a:buSzPts val="6700"/>
              <a:buFont typeface="Noto Sans Symbols"/>
              <a:buChar char="⚫"/>
              <a:defRPr b="0" i="0" sz="6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1340"/>
              </a:spcBef>
              <a:spcAft>
                <a:spcPts val="0"/>
              </a:spcAft>
              <a:buClr>
                <a:schemeClr val="lt1"/>
              </a:buClr>
              <a:buSzPts val="6700"/>
              <a:buFont typeface="Noto Sans Symbols"/>
              <a:buChar char="⚫"/>
              <a:defRPr b="0" i="0" sz="6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583680" y="7467437"/>
            <a:ext cx="19751040" cy="33942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1340"/>
              </a:spcBef>
              <a:spcAft>
                <a:spcPts val="0"/>
              </a:spcAft>
              <a:buClr>
                <a:srgbClr val="F9F9F9"/>
              </a:buClr>
              <a:buSzPts val="4355"/>
              <a:buFont typeface="Noto Sans Symbols"/>
              <a:buNone/>
              <a:defRPr b="0" i="0" sz="6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523240" lvl="1" marL="914400" marR="0" rtl="0" algn="l">
              <a:spcBef>
                <a:spcPts val="1160"/>
              </a:spcBef>
              <a:spcAft>
                <a:spcPts val="0"/>
              </a:spcAft>
              <a:buClr>
                <a:schemeClr val="lt1"/>
              </a:buClr>
              <a:buSzPts val="4640"/>
              <a:buFont typeface="Noto Sans Symbols"/>
              <a:buChar char="◼"/>
              <a:defRPr b="0" i="0" sz="5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518160" lvl="2" marL="1371600" marR="0" rtl="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4560"/>
              <a:buFont typeface="Noto Sans Symbols"/>
              <a:buChar char="▫"/>
              <a:defRPr b="0" i="0" sz="4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501650" lvl="3" marL="1828800" marR="0" rtl="0" algn="l">
              <a:spcBef>
                <a:spcPts val="86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Noto Sans Symbols"/>
              <a:buChar char="•"/>
              <a:defRPr b="0" i="0" sz="43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501650" lvl="4" marL="2286000" marR="0" rtl="0" algn="l">
              <a:spcBef>
                <a:spcPts val="86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Noto Sans Symbols"/>
              <a:buChar char="◾"/>
              <a:defRPr b="0" i="0" sz="43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774700" lvl="5" marL="2743200" marR="0" rtl="0" algn="l">
              <a:spcBef>
                <a:spcPts val="1720"/>
              </a:spcBef>
              <a:spcAft>
                <a:spcPts val="0"/>
              </a:spcAft>
              <a:buClr>
                <a:schemeClr val="lt1"/>
              </a:buClr>
              <a:buSzPts val="8600"/>
              <a:buFont typeface="Noto Sans Symbols"/>
              <a:buChar char="•"/>
              <a:defRPr b="0" i="0" sz="8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717550" lvl="6" marL="3200400" marR="0" rtl="0" algn="l">
              <a:spcBef>
                <a:spcPts val="1540"/>
              </a:spcBef>
              <a:spcAft>
                <a:spcPts val="0"/>
              </a:spcAft>
              <a:buClr>
                <a:schemeClr val="lt1"/>
              </a:buClr>
              <a:buSzPts val="7700"/>
              <a:buFont typeface="Noto Sans Symbols"/>
              <a:buChar char="⚫"/>
              <a:defRPr b="0" i="0" sz="7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654050" lvl="7" marL="3657600" marR="0" rtl="0" algn="l">
              <a:spcBef>
                <a:spcPts val="1340"/>
              </a:spcBef>
              <a:spcAft>
                <a:spcPts val="0"/>
              </a:spcAft>
              <a:buClr>
                <a:schemeClr val="lt1"/>
              </a:buClr>
              <a:buSzPts val="6700"/>
              <a:buFont typeface="Noto Sans Symbols"/>
              <a:buChar char="⚫"/>
              <a:defRPr b="0" i="0" sz="6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654050" lvl="8" marL="4114800" marR="0" rtl="0" algn="l">
              <a:spcBef>
                <a:spcPts val="1340"/>
              </a:spcBef>
              <a:spcAft>
                <a:spcPts val="0"/>
              </a:spcAft>
              <a:buClr>
                <a:schemeClr val="lt1"/>
              </a:buClr>
              <a:buSzPts val="6700"/>
              <a:buFont typeface="Noto Sans Symbols"/>
              <a:buChar char="⚫"/>
              <a:defRPr b="0" i="0" sz="6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1645920" y="41066722"/>
            <a:ext cx="7680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11247120" y="41066722"/>
            <a:ext cx="104241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28529281" y="41066722"/>
            <a:ext cx="2743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0" spcFirstLastPara="1" rIns="0" wrap="square" tIns="2194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645920" y="1757683"/>
            <a:ext cx="29626559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9700"/>
              <a:buFont typeface="Lucida Sans"/>
              <a:buNone/>
              <a:defRPr b="1" i="0" sz="197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645920" y="10241280"/>
            <a:ext cx="29626559" cy="3013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781685" lvl="0" marL="457200" marR="0" rtl="0" algn="l">
              <a:spcBef>
                <a:spcPts val="2680"/>
              </a:spcBef>
              <a:spcAft>
                <a:spcPts val="0"/>
              </a:spcAft>
              <a:buClr>
                <a:srgbClr val="F9F9F9"/>
              </a:buClr>
              <a:buSzPts val="8710"/>
              <a:buFont typeface="Noto Sans Symbols"/>
              <a:buChar char="⬜"/>
              <a:defRPr b="0" i="0" sz="13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812800" lvl="1" marL="9144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9200"/>
              <a:buFont typeface="Noto Sans Symbols"/>
              <a:buChar char="◼"/>
              <a:defRPr b="0" i="0" sz="115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868045" lvl="2" marL="1371600" marR="0" rtl="0" algn="l">
              <a:spcBef>
                <a:spcPts val="2120"/>
              </a:spcBef>
              <a:spcAft>
                <a:spcPts val="0"/>
              </a:spcAft>
              <a:buClr>
                <a:schemeClr val="lt1"/>
              </a:buClr>
              <a:buSzPts val="10070"/>
              <a:buFont typeface="Noto Sans Symbols"/>
              <a:buChar char="▫"/>
              <a:defRPr b="0" i="0" sz="10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838200" lvl="3" marL="1828800" marR="0" rtl="0" algn="l">
              <a:spcBef>
                <a:spcPts val="192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Noto Sans Symbols"/>
              <a:buChar char="•"/>
              <a:defRPr b="0" i="0" sz="9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838200" lvl="4" marL="2286000" marR="0" rtl="0" algn="l">
              <a:spcBef>
                <a:spcPts val="192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Noto Sans Symbols"/>
              <a:buChar char="◾"/>
              <a:defRPr b="0" i="0" sz="9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774700" lvl="5" marL="2743200" marR="0" rtl="0" algn="l">
              <a:spcBef>
                <a:spcPts val="1720"/>
              </a:spcBef>
              <a:spcAft>
                <a:spcPts val="0"/>
              </a:spcAft>
              <a:buClr>
                <a:schemeClr val="lt1"/>
              </a:buClr>
              <a:buSzPts val="8600"/>
              <a:buFont typeface="Noto Sans Symbols"/>
              <a:buChar char="•"/>
              <a:defRPr b="0" i="0" sz="8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717550" lvl="6" marL="3200400" marR="0" rtl="0" algn="l">
              <a:spcBef>
                <a:spcPts val="1540"/>
              </a:spcBef>
              <a:spcAft>
                <a:spcPts val="0"/>
              </a:spcAft>
              <a:buClr>
                <a:schemeClr val="lt1"/>
              </a:buClr>
              <a:buSzPts val="7700"/>
              <a:buFont typeface="Noto Sans Symbols"/>
              <a:buChar char="⚫"/>
              <a:defRPr b="0" i="0" sz="7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654050" lvl="7" marL="3657600" marR="0" rtl="0" algn="l">
              <a:spcBef>
                <a:spcPts val="1340"/>
              </a:spcBef>
              <a:spcAft>
                <a:spcPts val="0"/>
              </a:spcAft>
              <a:buClr>
                <a:schemeClr val="lt1"/>
              </a:buClr>
              <a:buSzPts val="6700"/>
              <a:buFont typeface="Noto Sans Symbols"/>
              <a:buChar char="⚫"/>
              <a:defRPr b="0" i="0" sz="6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654050" lvl="8" marL="4114800" marR="0" rtl="0" algn="l">
              <a:spcBef>
                <a:spcPts val="1340"/>
              </a:spcBef>
              <a:spcAft>
                <a:spcPts val="0"/>
              </a:spcAft>
              <a:buClr>
                <a:schemeClr val="lt1"/>
              </a:buClr>
              <a:buSzPts val="6700"/>
              <a:buFont typeface="Noto Sans Symbols"/>
              <a:buChar char="⚫"/>
              <a:defRPr b="0" i="0" sz="67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1645920" y="41066722"/>
            <a:ext cx="7680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11247120" y="41066722"/>
            <a:ext cx="104241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28529281" y="41066722"/>
            <a:ext cx="2743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0" spcFirstLastPara="1" rIns="0" wrap="square" tIns="2194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8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jpg"/><Relationship Id="rId10" Type="http://schemas.openxmlformats.org/officeDocument/2006/relationships/image" Target="../media/image9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9448803" y="1970099"/>
            <a:ext cx="15357302" cy="1077901"/>
          </a:xfrm>
          <a:prstGeom prst="rect">
            <a:avLst/>
          </a:prstGeom>
          <a:noFill/>
          <a:ln>
            <a:noFill/>
          </a:ln>
        </p:spPr>
        <p:txBody>
          <a:bodyPr anchorCtr="0" anchor="t" bIns="49300" lIns="98625" spcFirstLastPara="1" rIns="98625" wrap="square" tIns="49300">
            <a:noAutofit/>
          </a:bodyPr>
          <a:lstStyle/>
          <a:p>
            <a:pPr indent="0" lvl="0" marL="0" marR="0" rtl="0" algn="ctr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Project, 2018, Spring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6567489" y="2590803"/>
            <a:ext cx="19797599" cy="24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00" lIns="98625" spcFirstLastPara="1" rIns="98625" wrap="square" tIns="49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8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Snackability 1.0</a:t>
            </a:r>
            <a:endParaRPr b="0" i="0" sz="5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b="0" i="0" lang="en-US" sz="3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Bertha M Perez, Florida International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b="1" i="1" lang="en-US" sz="3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Dr. Cristina Palacios, Department of Dietetics and Nutrition, Florida International University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Professor:</a:t>
            </a:r>
            <a:r>
              <a:rPr b="1" i="1" lang="en-US" sz="3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 Sadjadi, Florida International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990601" y="5493603"/>
            <a:ext cx="31089601" cy="35661601"/>
          </a:xfrm>
          <a:prstGeom prst="rect">
            <a:avLst/>
          </a:prstGeom>
          <a:noFill/>
          <a:ln cap="flat" cmpd="sng" w="63500">
            <a:solidFill>
              <a:srgbClr val="0033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636400" y="6095923"/>
            <a:ext cx="9424501" cy="585870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9300" lIns="98625" spcFirstLastPara="1" rIns="98625" wrap="square" tIns="49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3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406" lvl="0" marL="57140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Char char="•"/>
            </a:pPr>
            <a:r>
              <a:rPr b="0" i="0" lang="en-US" sz="43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Snacks consumed by adolescent and college students are extremely unhealthy.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406" lvl="0" marL="57140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Char char="•"/>
            </a:pPr>
            <a:r>
              <a:rPr b="0" i="0" lang="en-US" sz="43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USDA guidelines for healthy snacking not being applied.</a:t>
            </a:r>
            <a:endParaRPr/>
          </a:p>
          <a:p>
            <a:pPr indent="-571406" lvl="0" marL="57140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Char char="•"/>
            </a:pPr>
            <a:r>
              <a:rPr b="0" i="0" lang="en-US" sz="43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No apps available that specifically target snack and give a score</a:t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990614" y="41924397"/>
            <a:ext cx="5276521" cy="73020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9300" lIns="98625" spcFirstLastPara="1" rIns="98625" wrap="square" tIns="49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3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15925805" y="446086"/>
            <a:ext cx="4724399" cy="1077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82602" y="380998"/>
            <a:ext cx="2630401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22967950" y="6095923"/>
            <a:ext cx="8349300" cy="585870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9300" lIns="98625" spcFirstLastPara="1" rIns="98625" wrap="square" tIns="49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3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406" lvl="0" marL="57140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300"/>
              <a:buFont typeface="Arial"/>
              <a:buChar char="•"/>
            </a:pPr>
            <a:r>
              <a:rPr b="0" i="0" lang="en-US" sz="43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There are no available apps to specifically identify if a snack is healthy or not based on the USDA guidelines</a:t>
            </a:r>
            <a:endParaRPr b="1" i="0" sz="43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1811950" y="23063152"/>
            <a:ext cx="9249001" cy="90497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9300" lIns="98625" spcFirstLastPara="1" rIns="98625" wrap="square" tIns="49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3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406" lvl="0" marL="57140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8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Support on iOS and Android devices.</a:t>
            </a:r>
            <a:endParaRPr/>
          </a:p>
          <a:p>
            <a:pPr indent="-571406" lvl="0" marL="57140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8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Have the option to login using Gmail and local accounts.</a:t>
            </a:r>
            <a:endParaRPr b="0" i="0" sz="38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406" lvl="0" marL="57140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8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Local database with snacks in FIU vending machines.</a:t>
            </a:r>
            <a:endParaRPr/>
          </a:p>
          <a:p>
            <a:pPr indent="-571406" lvl="0" marL="57140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8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Access to the USDA database using an API.</a:t>
            </a:r>
            <a:endParaRPr/>
          </a:p>
          <a:p>
            <a:pPr indent="-571406" lvl="0" marL="57140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8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Use USDA guidelines for healthy snacking to determine if a snack is healthy or not.</a:t>
            </a:r>
            <a:endParaRPr/>
          </a:p>
          <a:p>
            <a:pPr indent="-571406" lvl="0" marL="57140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8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Provide a snack score.</a:t>
            </a:r>
            <a:endParaRPr/>
          </a:p>
          <a:p>
            <a:pPr indent="-571406" lvl="0" marL="57140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8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Handle different food measurements.</a:t>
            </a:r>
            <a:endParaRPr/>
          </a:p>
          <a:p>
            <a:pPr indent="-571406" lvl="0" marL="57140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8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Collect metrics.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3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2183376" y="23063148"/>
            <a:ext cx="9975600" cy="89246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9300" lIns="98625" spcFirstLastPara="1" rIns="98625" wrap="square" tIns="49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3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12183376" y="33085225"/>
            <a:ext cx="9975600" cy="730380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9300" lIns="98625" spcFirstLastPara="1" rIns="98625" wrap="square" tIns="49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3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Object 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23383103" y="23063127"/>
            <a:ext cx="7933799" cy="90497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9300" lIns="98625" spcFirstLastPara="1" rIns="98625" wrap="square" tIns="49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3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  <a:p>
            <a:pPr indent="-571406" lvl="0" marL="57140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React Native to build the application for iOS and Android</a:t>
            </a:r>
            <a:endParaRPr b="0" i="0" sz="40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406" lvl="0" marL="57140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Firebase for local and Google authentication and data persistence.</a:t>
            </a:r>
            <a:endParaRPr/>
          </a:p>
          <a:p>
            <a:pPr indent="-571406" lvl="0" marL="57140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Redux used with React for complex state operation</a:t>
            </a:r>
            <a:endParaRPr/>
          </a:p>
          <a:p>
            <a:pPr indent="-571406" lvl="0" marL="57140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API to access the USDA database.</a:t>
            </a:r>
            <a:endParaRPr/>
          </a:p>
          <a:p>
            <a:pPr indent="-571406" lvl="0" marL="57140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MySQL Workbench for local database</a:t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1811950" y="33020500"/>
            <a:ext cx="9249001" cy="736860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9300" lIns="98625" spcFirstLastPara="1" rIns="98625" wrap="square" tIns="49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3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  <a:endParaRPr/>
          </a:p>
          <a:p>
            <a:pPr indent="-571406" lvl="0" marL="57140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300"/>
              <a:buFont typeface="Arial"/>
              <a:buChar char="•"/>
            </a:pPr>
            <a:r>
              <a:rPr b="0" i="0" lang="en-US" sz="43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Postman test was created to test various API endpoints.</a:t>
            </a:r>
            <a:endParaRPr/>
          </a:p>
          <a:p>
            <a:pPr indent="-571406" lvl="0" marL="57140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300"/>
              <a:buFont typeface="Arial"/>
              <a:buChar char="•"/>
            </a:pPr>
            <a:r>
              <a:rPr b="0" i="0" lang="en-US" sz="43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Testing done on iOS and Android. Emulators and phone were used.</a:t>
            </a:r>
            <a:endParaRPr/>
          </a:p>
          <a:p>
            <a:pPr indent="-571406" lvl="0" marL="57140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300"/>
              <a:buFont typeface="Arial"/>
              <a:buChar char="•"/>
            </a:pPr>
            <a:r>
              <a:rPr b="0" i="0" lang="en-US" sz="43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Manual testing to verify the different measurement conversion.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406" lvl="0" marL="57140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300"/>
              <a:buFont typeface="Arial"/>
              <a:buChar char="•"/>
            </a:pPr>
            <a:r>
              <a:rPr b="0" i="0" lang="en-US" sz="43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Manual testing to verify the Snack Score.</a:t>
            </a:r>
            <a:endParaRPr b="0" i="0" sz="4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356" lvl="0" marL="57140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636400" y="12853376"/>
            <a:ext cx="29680801" cy="921329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9300" lIns="98625" spcFirstLastPara="1" rIns="98625" wrap="square" tIns="49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3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23383503" y="33020500"/>
            <a:ext cx="7933799" cy="736860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9300" lIns="98625" spcFirstLastPara="1" rIns="98625" wrap="square" tIns="49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3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406" lvl="0" marL="57140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8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The objective of this project was design an app that using the USDA guidelines provide a score based on how healthy a snack is.</a:t>
            </a:r>
            <a:endParaRPr/>
          </a:p>
          <a:p>
            <a:pPr indent="-571406" lvl="0" marL="57140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8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This project is the first release of Snackability app. </a:t>
            </a:r>
            <a:endParaRPr/>
          </a:p>
          <a:p>
            <a:pPr indent="-571406" lvl="0" marL="57140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8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The app is going to be tested during the summer, by the Nutrition Department at FIU.</a:t>
            </a:r>
            <a:endParaRPr b="1" i="0" sz="38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12183378" y="6095923"/>
            <a:ext cx="9662101" cy="585870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9300" lIns="98625" spcFirstLastPara="1" rIns="98625" wrap="square" tIns="49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3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406" lvl="0" marL="57140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Dedicate mobile application that will use the USDA guidelines for healthy snack</a:t>
            </a:r>
            <a:endParaRPr/>
          </a:p>
          <a:p>
            <a:pPr indent="-571406" lvl="0" marL="57140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User friendly app that would provide a score based on how healthy a snack is.</a:t>
            </a:r>
            <a:endParaRPr/>
          </a:p>
          <a:p>
            <a:pPr indent="-571406" lvl="0" marL="57140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It will ask users to fill the name, size of the snack and if it is highly processed.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356" lvl="0" marL="57140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6343000" y="41615478"/>
            <a:ext cx="25737001" cy="1356602"/>
          </a:xfrm>
          <a:prstGeom prst="rect">
            <a:avLst/>
          </a:prstGeom>
          <a:noFill/>
          <a:ln cap="flat" cmpd="sng" w="63500">
            <a:solidFill>
              <a:srgbClr val="0033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material presented in this poster is based upon the work supported by Dr. Cristina Palacios. I am thankful to the help that I received from my group member Frank Hernandez.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1" y="13971548"/>
            <a:ext cx="4362134" cy="7755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07666" y="13971548"/>
            <a:ext cx="4362134" cy="7755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241380" y="13971552"/>
            <a:ext cx="4351421" cy="77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29867" y="13971548"/>
            <a:ext cx="4362134" cy="7755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569666" y="13933380"/>
            <a:ext cx="4367534" cy="7765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94692" y="609603"/>
            <a:ext cx="5486411" cy="4459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437251" y="23945850"/>
            <a:ext cx="9467850" cy="74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11">
            <a:alphaModFix/>
          </a:blip>
          <a:srcRect b="0" l="1189" r="2030" t="0"/>
          <a:stretch/>
        </p:blipFill>
        <p:spPr>
          <a:xfrm>
            <a:off x="12268200" y="33832513"/>
            <a:ext cx="6774249" cy="6096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7346675" y="36880800"/>
            <a:ext cx="4903726" cy="352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Apex">
  <a:themeElements>
    <a:clrScheme name="Apex">
      <a:dk1>
        <a:srgbClr val="000000"/>
      </a:dk1>
      <a:lt1>
        <a:srgbClr val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