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" d="100"/>
          <a:sy n="22" d="100"/>
        </p:scale>
        <p:origin x="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0313250" y="2191557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Software Engineering, 2016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033661" y="2647712"/>
            <a:ext cx="19797600" cy="260903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Social APP Ver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Shamsed Mahmud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Rick Little (E-</a:t>
            </a:r>
            <a:r>
              <a:rPr lang="en-US" sz="3500" i="1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SToPP</a:t>
            </a:r>
            <a:r>
              <a:rPr lang="en-US" sz="350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i="1" dirty="0">
                <a:solidFill>
                  <a:srgbClr val="3333CC"/>
                </a:solidFill>
              </a:rPr>
              <a:t>Mohsen Taheri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marR="0" lvl="0" indent="-4937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Rick Little. I am thankful to the help that I received from my group members and Mohsen Taheri.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89474" y="5487452"/>
            <a:ext cx="31089600" cy="3601418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835999" y="5789575"/>
            <a:ext cx="10765326" cy="4434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r>
              <a:rPr lang="en-US" sz="4100" dirty="0">
                <a:solidFill>
                  <a:srgbClr val="336699"/>
                </a:solidFill>
              </a:rPr>
              <a:t>E-</a:t>
            </a:r>
            <a:r>
              <a:rPr lang="en-US" sz="4100" dirty="0" err="1">
                <a:solidFill>
                  <a:srgbClr val="336699"/>
                </a:solidFill>
              </a:rPr>
              <a:t>SToPP</a:t>
            </a:r>
            <a:r>
              <a:rPr lang="en-US" sz="4100" dirty="0">
                <a:solidFill>
                  <a:srgbClr val="336699"/>
                </a:solidFill>
              </a:rPr>
              <a:t> organization’s website task: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Adding Mail Chimp and Ajax Search plugin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Converting static forms to web enable forms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Converting it into Android Applications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079921" y="42332888"/>
            <a:ext cx="31089600" cy="1371598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675751" y="41844555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3182600" y="5792707"/>
            <a:ext cx="9057968" cy="107838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</a:rPr>
              <a:t>Currently, e-stopp.org website is in operable state, most of the functions are working well. Core features are: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i="0" u="none" strike="noStrike" cap="none" dirty="0">
                <a:solidFill>
                  <a:srgbClr val="336699"/>
                </a:solidFill>
                <a:sym typeface="Arial"/>
              </a:rPr>
              <a:t>Adding Search Feature.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Adding Mail Chimp plugin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i="0" u="none" strike="noStrike" cap="none" dirty="0">
                <a:solidFill>
                  <a:srgbClr val="336699"/>
                </a:solidFill>
                <a:sym typeface="Arial"/>
              </a:rPr>
              <a:t>Import users from existing user and create administrative user.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Convert pdf based static form to dynamic web enable forms.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i="0" u="none" strike="noStrike" cap="none" dirty="0">
                <a:solidFill>
                  <a:srgbClr val="336699"/>
                </a:solidFill>
                <a:sym typeface="Arial"/>
              </a:rPr>
              <a:t>Adding database options with those corresponding form like ContactDB.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The Android version of the website is working well.</a:t>
            </a:r>
            <a:endParaRPr lang="en-US" sz="41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757550" y="5790325"/>
            <a:ext cx="8720670" cy="107862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System provide functionality to user: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Search text within the website.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Adding User info via mail Chimp Form.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Apply for E-</a:t>
            </a:r>
            <a:r>
              <a:rPr lang="en-US" sz="4100" dirty="0" err="1">
                <a:solidFill>
                  <a:srgbClr val="336699"/>
                </a:solidFill>
              </a:rPr>
              <a:t>SToPP</a:t>
            </a:r>
            <a:r>
              <a:rPr lang="en-US" sz="4100" dirty="0">
                <a:solidFill>
                  <a:srgbClr val="336699"/>
                </a:solidFill>
              </a:rPr>
              <a:t> membership via website.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Submit PPLM Volunteer form via website and Mobile app.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Submit Transformative Education Center form.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Submit Transformative praxis Center form via website and mobile APP.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Convert the website to Mobile APP.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anose="020B0604020202020204" pitchFamily="34" charset="0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4114800" y="17373600"/>
            <a:ext cx="5486399" cy="731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3339126" y="17373599"/>
            <a:ext cx="8901442" cy="103471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757550" y="17373600"/>
            <a:ext cx="8720670" cy="103471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3579468" y="28686899"/>
            <a:ext cx="5486399" cy="731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3339126" y="28579252"/>
            <a:ext cx="8937685" cy="123344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2790546" y="28579252"/>
            <a:ext cx="8687674" cy="123344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Personal Reflection: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36699"/>
                </a:solidFill>
              </a:rPr>
              <a:t>Communication between E-</a:t>
            </a:r>
            <a:r>
              <a:rPr lang="en-US" sz="3600" dirty="0" err="1">
                <a:solidFill>
                  <a:srgbClr val="336699"/>
                </a:solidFill>
              </a:rPr>
              <a:t>SToPP</a:t>
            </a:r>
            <a:r>
              <a:rPr lang="en-US" sz="3600" dirty="0">
                <a:solidFill>
                  <a:srgbClr val="336699"/>
                </a:solidFill>
              </a:rPr>
              <a:t> subscriber and management system has improved via dynamic web enable form system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b="0" i="0" u="none" strike="noStrike" cap="none" dirty="0">
                <a:solidFill>
                  <a:srgbClr val="336699"/>
                </a:solidFill>
                <a:sym typeface="Arial"/>
              </a:rPr>
              <a:t>User Experience improved via Search option.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endParaRPr lang="en-US" sz="36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</a:rPr>
              <a:t>Overall Outlook: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Wingdings" panose="05000000000000000000" pitchFamily="2" charset="2"/>
              <a:buChar char="Ø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36699"/>
                </a:solidFill>
              </a:rPr>
              <a:t>E-</a:t>
            </a:r>
            <a:r>
              <a:rPr lang="en-US" sz="3600" dirty="0" err="1">
                <a:solidFill>
                  <a:srgbClr val="336699"/>
                </a:solidFill>
              </a:rPr>
              <a:t>StoPP</a:t>
            </a:r>
            <a:r>
              <a:rPr lang="en-US" sz="3600" dirty="0">
                <a:solidFill>
                  <a:srgbClr val="336699"/>
                </a:solidFill>
              </a:rPr>
              <a:t> has reached a major milestone of functionality.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36699"/>
                </a:solidFill>
              </a:rPr>
              <a:t>The website has enriched with a set of new functionality.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36699"/>
                </a:solidFill>
              </a:rPr>
              <a:t>All the users of E-</a:t>
            </a:r>
            <a:r>
              <a:rPr lang="en-US" sz="3600" dirty="0" err="1">
                <a:solidFill>
                  <a:srgbClr val="336699"/>
                </a:solidFill>
              </a:rPr>
              <a:t>StoPP</a:t>
            </a:r>
            <a:r>
              <a:rPr lang="en-US" sz="3600" dirty="0">
                <a:solidFill>
                  <a:srgbClr val="336699"/>
                </a:solidFill>
              </a:rPr>
              <a:t> can enjoy the mobile application of the website.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835999" y="680268"/>
            <a:ext cx="4724400" cy="4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sz="7200" dirty="0"/>
          </a:p>
        </p:txBody>
      </p:sp>
      <p:sp>
        <p:nvSpPr>
          <p:cNvPr id="107" name="Shape 107"/>
          <p:cNvSpPr txBox="1"/>
          <p:nvPr/>
        </p:nvSpPr>
        <p:spPr>
          <a:xfrm>
            <a:off x="26561656" y="645842"/>
            <a:ext cx="5248156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1835999" y="10683074"/>
            <a:ext cx="10765326" cy="5893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336699"/>
                </a:solidFill>
              </a:rPr>
              <a:t>The solution for problems are for the website: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Search option within the website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Mail Chim</a:t>
            </a:r>
            <a:r>
              <a:rPr lang="en-US" sz="4100" dirty="0">
                <a:solidFill>
                  <a:srgbClr val="336699"/>
                </a:solidFill>
              </a:rPr>
              <a:t>p Form Added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Campaign can be made easily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Static form converted to dynamic form</a:t>
            </a:r>
          </a:p>
          <a:p>
            <a:pPr marL="571500" marR="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4100" dirty="0">
                <a:solidFill>
                  <a:srgbClr val="336699"/>
                </a:solidFill>
              </a:rPr>
              <a:t>Full functional Android version of website </a:t>
            </a: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Wingdings" panose="05000000000000000000" pitchFamily="2" charset="2"/>
              <a:buChar char="Ø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043" y="3104967"/>
            <a:ext cx="4725757" cy="1794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1182" y="18379370"/>
            <a:ext cx="1041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Model-View-Controller (MVC)Architecture: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9225" y="23348759"/>
            <a:ext cx="9350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Client Server Model: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146" y="19846343"/>
            <a:ext cx="6537663" cy="304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241" y="24473323"/>
            <a:ext cx="5742797" cy="3247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0694" y="18733313"/>
            <a:ext cx="2952750" cy="1552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30067" y="18816817"/>
            <a:ext cx="3809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Website design on WordPress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50694" y="21082923"/>
            <a:ext cx="3028950" cy="1514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306638" y="20928661"/>
            <a:ext cx="3563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Interface: HTML 5 and CSS3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50694" y="23027175"/>
            <a:ext cx="3028950" cy="1371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130067" y="22928145"/>
            <a:ext cx="3563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 Side Scripting done on PHP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50694" y="25191787"/>
            <a:ext cx="3028950" cy="1828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110316" y="25349600"/>
            <a:ext cx="3386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Mobile Application is done on Android Studio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55125" y="375259"/>
            <a:ext cx="4938078" cy="16053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84686" y="1504295"/>
            <a:ext cx="4478956" cy="1743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07395" y="3675379"/>
            <a:ext cx="4138882" cy="12287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74806" y="29409016"/>
            <a:ext cx="8077573" cy="51435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854999" y="35010173"/>
            <a:ext cx="7905937" cy="5086236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17593"/>
              </p:ext>
            </p:extLst>
          </p:nvPr>
        </p:nvGraphicFramePr>
        <p:xfrm>
          <a:off x="2078343" y="30288130"/>
          <a:ext cx="8987064" cy="5228617"/>
        </p:xfrm>
        <a:graphic>
          <a:graphicData uri="http://schemas.openxmlformats.org/drawingml/2006/table">
            <a:tbl>
              <a:tblPr/>
              <a:tblGrid>
                <a:gridCol w="8987064">
                  <a:extLst>
                    <a:ext uri="{9D8B030D-6E8A-4147-A177-3AD203B41FA5}">
                      <a16:colId xmlns:a16="http://schemas.microsoft.com/office/drawing/2014/main" val="3570350251"/>
                    </a:ext>
                  </a:extLst>
                </a:gridCol>
              </a:tblGrid>
              <a:tr h="4820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Id: Testing#133-TC001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25141"/>
                  </a:ext>
                </a:extLst>
              </a:tr>
              <a:tr h="82228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Purpose: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I enter into the website and click on search component and write any search item it will show us all related topics within the website.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34882"/>
                  </a:ext>
                </a:extLst>
              </a:tr>
              <a:tr h="11625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Precondition: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should be in the e-SToPP.org website 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website or Mobile app should be in the running state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390548"/>
                  </a:ext>
                </a:extLst>
              </a:tr>
              <a:tr h="822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should input the search topic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72272"/>
                  </a:ext>
                </a:extLst>
              </a:tr>
              <a:tr h="12230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search result will be available here.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 if he/she select any item and  press the enter button then it will show the corresponding document , Thanks- Working OK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48906"/>
                  </a:ext>
                </a:extLst>
              </a:tr>
            </a:tbl>
          </a:graphicData>
        </a:graphic>
      </p:graphicFrame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598793" y="30721923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55908"/>
              </p:ext>
            </p:extLst>
          </p:nvPr>
        </p:nvGraphicFramePr>
        <p:xfrm>
          <a:off x="2134394" y="36080094"/>
          <a:ext cx="9042689" cy="4833620"/>
        </p:xfrm>
        <a:graphic>
          <a:graphicData uri="http://schemas.openxmlformats.org/drawingml/2006/table">
            <a:tbl>
              <a:tblPr/>
              <a:tblGrid>
                <a:gridCol w="9042689">
                  <a:extLst>
                    <a:ext uri="{9D8B030D-6E8A-4147-A177-3AD203B41FA5}">
                      <a16:colId xmlns:a16="http://schemas.microsoft.com/office/drawing/2014/main" val="26670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Id: Testing#133-TC003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Purpose: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user input such data that is not available in the website. It will say “No result”. Did you mean something related to it.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49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Precondition: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should be in the Mobile App or in the home page of Website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 or website should be in the running state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4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Input: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should input data that is not available in the website.</a:t>
                      </a: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374685"/>
                  </a:ext>
                </a:extLst>
              </a:tr>
              <a:tr h="1532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get:” No Result. Do you mean something close to it”.-working ok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44450" marB="4445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50529"/>
                  </a:ext>
                </a:extLst>
              </a:tr>
            </a:tbl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134394" y="35887660"/>
            <a:ext cx="75123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1258" y="29599314"/>
            <a:ext cx="69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TEST: SEARCH SUCCESS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34605" y="35590792"/>
            <a:ext cx="5693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TEST: SEARCH FAILURE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74806" y="22661839"/>
            <a:ext cx="8382000" cy="47625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45475" y="18297914"/>
            <a:ext cx="7810500" cy="400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0628" y="888980"/>
            <a:ext cx="4813539" cy="12976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562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Shamsed Mahmud</cp:lastModifiedBy>
  <cp:revision>33</cp:revision>
  <dcterms:modified xsi:type="dcterms:W3CDTF">2016-11-28T03:00:53Z</dcterms:modified>
</cp:coreProperties>
</file>