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34" autoAdjust="0"/>
  </p:normalViewPr>
  <p:slideViewPr>
    <p:cSldViewPr snapToGrid="0">
      <p:cViewPr>
        <p:scale>
          <a:sx n="33" d="100"/>
          <a:sy n="33" d="100"/>
        </p:scale>
        <p:origin x="16" y="-3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4171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57" name="Shape 5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47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122150" y="6353706"/>
            <a:ext cx="30674100" cy="17515500"/>
          </a:xfrm>
          <a:prstGeom prst="rect">
            <a:avLst/>
          </a:prstGeom>
        </p:spPr>
        <p:txBody>
          <a:bodyPr lIns="479475" tIns="479475" rIns="479475" bIns="479475" anchor="b" anchorCtr="0"/>
          <a:lstStyle>
            <a:lvl1pPr lvl="0" algn="ctr">
              <a:spcBef>
                <a:spcPts val="0"/>
              </a:spcBef>
              <a:buSzPct val="100000"/>
              <a:defRPr sz="27300"/>
            </a:lvl1pPr>
            <a:lvl2pPr lvl="1" algn="ctr">
              <a:spcBef>
                <a:spcPts val="0"/>
              </a:spcBef>
              <a:buSzPct val="100000"/>
              <a:defRPr sz="27300"/>
            </a:lvl2pPr>
            <a:lvl3pPr lvl="2" algn="ctr">
              <a:spcBef>
                <a:spcPts val="0"/>
              </a:spcBef>
              <a:buSzPct val="100000"/>
              <a:defRPr sz="27300"/>
            </a:lvl3pPr>
            <a:lvl4pPr lvl="3" algn="ctr">
              <a:spcBef>
                <a:spcPts val="0"/>
              </a:spcBef>
              <a:buSzPct val="100000"/>
              <a:defRPr sz="27300"/>
            </a:lvl4pPr>
            <a:lvl5pPr lvl="4" algn="ctr">
              <a:spcBef>
                <a:spcPts val="0"/>
              </a:spcBef>
              <a:buSzPct val="100000"/>
              <a:defRPr sz="27300"/>
            </a:lvl5pPr>
            <a:lvl6pPr lvl="5" algn="ctr">
              <a:spcBef>
                <a:spcPts val="0"/>
              </a:spcBef>
              <a:buSzPct val="100000"/>
              <a:defRPr sz="27300"/>
            </a:lvl6pPr>
            <a:lvl7pPr lvl="6" algn="ctr">
              <a:spcBef>
                <a:spcPts val="0"/>
              </a:spcBef>
              <a:buSzPct val="100000"/>
              <a:defRPr sz="27300"/>
            </a:lvl7pPr>
            <a:lvl8pPr lvl="7" algn="ctr">
              <a:spcBef>
                <a:spcPts val="0"/>
              </a:spcBef>
              <a:buSzPct val="100000"/>
              <a:defRPr sz="27300"/>
            </a:lvl8pPr>
            <a:lvl9pPr lvl="8" algn="ctr">
              <a:spcBef>
                <a:spcPts val="0"/>
              </a:spcBef>
              <a:buSzPct val="100000"/>
              <a:defRPr sz="273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7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lIns="479475" tIns="479475" rIns="479475" bIns="479475" anchor="b" anchorCtr="0"/>
          <a:lstStyle>
            <a:lvl1pPr lvl="0" algn="ctr">
              <a:spcBef>
                <a:spcPts val="0"/>
              </a:spcBef>
              <a:buSzPct val="100000"/>
              <a:defRPr sz="62900"/>
            </a:lvl1pPr>
            <a:lvl2pPr lvl="1" algn="ctr">
              <a:spcBef>
                <a:spcPts val="0"/>
              </a:spcBef>
              <a:buSzPct val="100000"/>
              <a:defRPr sz="62900"/>
            </a:lvl2pPr>
            <a:lvl3pPr lvl="2" algn="ctr">
              <a:spcBef>
                <a:spcPts val="0"/>
              </a:spcBef>
              <a:buSzPct val="100000"/>
              <a:defRPr sz="62900"/>
            </a:lvl3pPr>
            <a:lvl4pPr lvl="3" algn="ctr">
              <a:spcBef>
                <a:spcPts val="0"/>
              </a:spcBef>
              <a:buSzPct val="100000"/>
              <a:defRPr sz="62900"/>
            </a:lvl4pPr>
            <a:lvl5pPr lvl="4" algn="ctr">
              <a:spcBef>
                <a:spcPts val="0"/>
              </a:spcBef>
              <a:buSzPct val="100000"/>
              <a:defRPr sz="62900"/>
            </a:lvl5pPr>
            <a:lvl6pPr lvl="5" algn="ctr">
              <a:spcBef>
                <a:spcPts val="0"/>
              </a:spcBef>
              <a:buSzPct val="100000"/>
              <a:defRPr sz="62900"/>
            </a:lvl6pPr>
            <a:lvl7pPr lvl="6" algn="ctr">
              <a:spcBef>
                <a:spcPts val="0"/>
              </a:spcBef>
              <a:buSzPct val="100000"/>
              <a:defRPr sz="62900"/>
            </a:lvl7pPr>
            <a:lvl8pPr lvl="7" algn="ctr">
              <a:spcBef>
                <a:spcPts val="0"/>
              </a:spcBef>
              <a:buSzPct val="100000"/>
              <a:defRPr sz="62900"/>
            </a:lvl8pPr>
            <a:lvl9pPr lvl="8" algn="ctr">
              <a:spcBef>
                <a:spcPts val="0"/>
              </a:spcBef>
              <a:buSzPct val="100000"/>
              <a:defRPr sz="629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22120" y="26898986"/>
            <a:ext cx="30674100" cy="111003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lIns="479475" tIns="479475" rIns="479475" bIns="479475" anchor="ctr" anchorCtr="0"/>
          <a:lstStyle>
            <a:lvl1pPr lvl="0" algn="ctr">
              <a:spcBef>
                <a:spcPts val="0"/>
              </a:spcBef>
              <a:buSzPct val="100000"/>
              <a:defRPr sz="18900"/>
            </a:lvl1pPr>
            <a:lvl2pPr lvl="1" algn="ctr">
              <a:spcBef>
                <a:spcPts val="0"/>
              </a:spcBef>
              <a:buSzPct val="100000"/>
              <a:defRPr sz="18900"/>
            </a:lvl2pPr>
            <a:lvl3pPr lvl="2" algn="ctr">
              <a:spcBef>
                <a:spcPts val="0"/>
              </a:spcBef>
              <a:buSzPct val="100000"/>
              <a:defRPr sz="18900"/>
            </a:lvl3pPr>
            <a:lvl4pPr lvl="3" algn="ctr">
              <a:spcBef>
                <a:spcPts val="0"/>
              </a:spcBef>
              <a:buSzPct val="100000"/>
              <a:defRPr sz="18900"/>
            </a:lvl4pPr>
            <a:lvl5pPr lvl="4" algn="ctr">
              <a:spcBef>
                <a:spcPts val="0"/>
              </a:spcBef>
              <a:buSzPct val="100000"/>
              <a:defRPr sz="18900"/>
            </a:lvl5pPr>
            <a:lvl6pPr lvl="5" algn="ctr">
              <a:spcBef>
                <a:spcPts val="0"/>
              </a:spcBef>
              <a:buSzPct val="100000"/>
              <a:defRPr sz="18900"/>
            </a:lvl6pPr>
            <a:lvl7pPr lvl="6" algn="ctr">
              <a:spcBef>
                <a:spcPts val="0"/>
              </a:spcBef>
              <a:buSzPct val="100000"/>
              <a:defRPr sz="18900"/>
            </a:lvl7pPr>
            <a:lvl8pPr lvl="7" algn="ctr">
              <a:spcBef>
                <a:spcPts val="0"/>
              </a:spcBef>
              <a:buSzPct val="100000"/>
              <a:defRPr sz="18900"/>
            </a:lvl8pPr>
            <a:lvl9pPr lvl="8" algn="ctr">
              <a:spcBef>
                <a:spcPts val="0"/>
              </a:spcBef>
              <a:buSzPct val="100000"/>
              <a:defRPr sz="189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122119" y="9834453"/>
            <a:ext cx="14399700" cy="291534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17396639" y="9834453"/>
            <a:ext cx="14399700" cy="291534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buSzPct val="100000"/>
              <a:defRPr sz="7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22119" y="4741119"/>
            <a:ext cx="10108800" cy="6448500"/>
          </a:xfrm>
          <a:prstGeom prst="rect">
            <a:avLst/>
          </a:prstGeom>
        </p:spPr>
        <p:txBody>
          <a:bodyPr lIns="479475" tIns="479475" rIns="479475" bIns="479475" anchor="b" anchorCtr="0"/>
          <a:lstStyle>
            <a:lvl1pPr lvl="0">
              <a:spcBef>
                <a:spcPts val="0"/>
              </a:spcBef>
              <a:buSzPct val="100000"/>
              <a:defRPr sz="12600"/>
            </a:lvl1pPr>
            <a:lvl2pPr lvl="1">
              <a:spcBef>
                <a:spcPts val="0"/>
              </a:spcBef>
              <a:buSzPct val="100000"/>
              <a:defRPr sz="12600"/>
            </a:lvl2pPr>
            <a:lvl3pPr lvl="2">
              <a:spcBef>
                <a:spcPts val="0"/>
              </a:spcBef>
              <a:buSzPct val="100000"/>
              <a:defRPr sz="12600"/>
            </a:lvl3pPr>
            <a:lvl4pPr lvl="3">
              <a:spcBef>
                <a:spcPts val="0"/>
              </a:spcBef>
              <a:buSzPct val="100000"/>
              <a:defRPr sz="12600"/>
            </a:lvl4pPr>
            <a:lvl5pPr lvl="4">
              <a:spcBef>
                <a:spcPts val="0"/>
              </a:spcBef>
              <a:buSzPct val="100000"/>
              <a:defRPr sz="12600"/>
            </a:lvl5pPr>
            <a:lvl6pPr lvl="5">
              <a:spcBef>
                <a:spcPts val="0"/>
              </a:spcBef>
              <a:buSzPct val="100000"/>
              <a:defRPr sz="12600"/>
            </a:lvl6pPr>
            <a:lvl7pPr lvl="6">
              <a:spcBef>
                <a:spcPts val="0"/>
              </a:spcBef>
              <a:buSzPct val="100000"/>
              <a:defRPr sz="12600"/>
            </a:lvl7pPr>
            <a:lvl8pPr lvl="7">
              <a:spcBef>
                <a:spcPts val="0"/>
              </a:spcBef>
              <a:buSzPct val="100000"/>
              <a:defRPr sz="12600"/>
            </a:lvl8pPr>
            <a:lvl9pPr lvl="8">
              <a:spcBef>
                <a:spcPts val="0"/>
              </a:spcBef>
              <a:buSzPct val="100000"/>
              <a:defRPr sz="12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22119" y="11857920"/>
            <a:ext cx="10108800" cy="271308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buSzPct val="100000"/>
              <a:defRPr sz="6300"/>
            </a:lvl1pPr>
            <a:lvl2pPr lvl="1">
              <a:spcBef>
                <a:spcPts val="0"/>
              </a:spcBef>
              <a:buSzPct val="100000"/>
              <a:defRPr sz="6300"/>
            </a:lvl2pPr>
            <a:lvl3pPr lvl="2">
              <a:spcBef>
                <a:spcPts val="0"/>
              </a:spcBef>
              <a:buSzPct val="100000"/>
              <a:defRPr sz="6300"/>
            </a:lvl3pPr>
            <a:lvl4pPr lvl="3">
              <a:spcBef>
                <a:spcPts val="0"/>
              </a:spcBef>
              <a:buSzPct val="100000"/>
              <a:defRPr sz="6300"/>
            </a:lvl4pPr>
            <a:lvl5pPr lvl="4">
              <a:spcBef>
                <a:spcPts val="0"/>
              </a:spcBef>
              <a:buSzPct val="100000"/>
              <a:defRPr sz="6300"/>
            </a:lvl5pPr>
            <a:lvl6pPr lvl="5">
              <a:spcBef>
                <a:spcPts val="0"/>
              </a:spcBef>
              <a:buSzPct val="100000"/>
              <a:defRPr sz="6300"/>
            </a:lvl6pPr>
            <a:lvl7pPr lvl="6">
              <a:spcBef>
                <a:spcPts val="0"/>
              </a:spcBef>
              <a:buSzPct val="100000"/>
              <a:defRPr sz="6300"/>
            </a:lvl7pPr>
            <a:lvl8pPr lvl="7">
              <a:spcBef>
                <a:spcPts val="0"/>
              </a:spcBef>
              <a:buSzPct val="100000"/>
              <a:defRPr sz="6300"/>
            </a:lvl8pPr>
            <a:lvl9pPr lvl="8">
              <a:spcBef>
                <a:spcPts val="0"/>
              </a:spcBef>
              <a:buSzPct val="100000"/>
              <a:defRPr sz="63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64900" y="3841279"/>
            <a:ext cx="22924200" cy="34908300"/>
          </a:xfrm>
          <a:prstGeom prst="rect">
            <a:avLst/>
          </a:prstGeom>
        </p:spPr>
        <p:txBody>
          <a:bodyPr lIns="479475" tIns="479475" rIns="479475" bIns="479475" anchor="ctr" anchorCtr="0"/>
          <a:lstStyle>
            <a:lvl1pPr lvl="0">
              <a:spcBef>
                <a:spcPts val="0"/>
              </a:spcBef>
              <a:buSzPct val="100000"/>
              <a:defRPr sz="25200"/>
            </a:lvl1pPr>
            <a:lvl2pPr lvl="1">
              <a:spcBef>
                <a:spcPts val="0"/>
              </a:spcBef>
              <a:buSzPct val="100000"/>
              <a:defRPr sz="25200"/>
            </a:lvl2pPr>
            <a:lvl3pPr lvl="2">
              <a:spcBef>
                <a:spcPts val="0"/>
              </a:spcBef>
              <a:buSzPct val="100000"/>
              <a:defRPr sz="25200"/>
            </a:lvl3pPr>
            <a:lvl4pPr lvl="3">
              <a:spcBef>
                <a:spcPts val="0"/>
              </a:spcBef>
              <a:buSzPct val="100000"/>
              <a:defRPr sz="25200"/>
            </a:lvl4pPr>
            <a:lvl5pPr lvl="4">
              <a:spcBef>
                <a:spcPts val="0"/>
              </a:spcBef>
              <a:buSzPct val="100000"/>
              <a:defRPr sz="25200"/>
            </a:lvl5pPr>
            <a:lvl6pPr lvl="5">
              <a:spcBef>
                <a:spcPts val="0"/>
              </a:spcBef>
              <a:buSzPct val="100000"/>
              <a:defRPr sz="25200"/>
            </a:lvl6pPr>
            <a:lvl7pPr lvl="6">
              <a:spcBef>
                <a:spcPts val="0"/>
              </a:spcBef>
              <a:buSzPct val="100000"/>
              <a:defRPr sz="25200"/>
            </a:lvl7pPr>
            <a:lvl8pPr lvl="7">
              <a:spcBef>
                <a:spcPts val="0"/>
              </a:spcBef>
              <a:buSzPct val="100000"/>
              <a:defRPr sz="25200"/>
            </a:lvl8pPr>
            <a:lvl9pPr lvl="8">
              <a:spcBef>
                <a:spcPts val="0"/>
              </a:spcBef>
              <a:buSzPct val="100000"/>
              <a:defRPr sz="25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6459200" y="-1066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lIns="479475" tIns="479475" rIns="479475" bIns="479475" anchor="b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lIns="479475" tIns="479475" rIns="479475" bIns="4794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lIns="479475" tIns="479475" rIns="479475" bIns="47947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22119" y="36100906"/>
            <a:ext cx="21595800" cy="5163600"/>
          </a:xfrm>
          <a:prstGeom prst="rect">
            <a:avLst/>
          </a:prstGeom>
        </p:spPr>
        <p:txBody>
          <a:bodyPr lIns="479475" tIns="479475" rIns="479475" bIns="47947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lIns="479475" tIns="479475" rIns="479475" bIns="4794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22120" y="3797546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lIns="479475" tIns="479475" rIns="479475" bIns="47947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4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lIns="479475" tIns="479475" rIns="479475" bIns="47947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94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400"/>
              </a:spcAft>
              <a:buClr>
                <a:schemeClr val="dk2"/>
              </a:buClr>
              <a:buSzPct val="100000"/>
              <a:defRPr sz="7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lIns="479475" tIns="479475" rIns="479475" bIns="47947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5200">
                <a:solidFill>
                  <a:schemeClr val="dk2"/>
                </a:solidFill>
              </a:rPr>
              <a:t>‹#›</a:t>
            </a:fld>
            <a:endParaRPr lang="en-US" sz="52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://e-stopp.or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9601199" y="2108182"/>
            <a:ext cx="12444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Software Engineering, 2016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422391" y="2417025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chemeClr val="tx1"/>
                </a:solidFill>
              </a:rPr>
              <a:t>Social APP </a:t>
            </a:r>
            <a:r>
              <a:rPr lang="en-US" sz="6000" b="1" dirty="0" err="1">
                <a:solidFill>
                  <a:schemeClr val="tx1"/>
                </a:solidFill>
              </a:rPr>
              <a:t>Ver</a:t>
            </a:r>
            <a:r>
              <a:rPr lang="en-US" sz="6000" b="1" dirty="0">
                <a:solidFill>
                  <a:schemeClr val="tx1"/>
                </a:solidFill>
              </a:rPr>
              <a:t>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chemeClr val="tx1"/>
                </a:solidFill>
              </a:rPr>
              <a:t>Sirisha Singaraju</a:t>
            </a:r>
            <a:r>
              <a:rPr lang="en-US" sz="35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dirty="0">
                <a:solidFill>
                  <a:schemeClr val="tx1"/>
                </a:solidFill>
              </a:rPr>
              <a:t>Mohsen </a:t>
            </a:r>
            <a:r>
              <a:rPr lang="en-US" sz="3500" dirty="0" err="1">
                <a:solidFill>
                  <a:schemeClr val="tx1"/>
                </a:solidFill>
              </a:rPr>
              <a:t>Taheri</a:t>
            </a:r>
            <a:r>
              <a:rPr lang="en-US" sz="3500" b="0" u="none" strike="noStrike" cap="none" dirty="0">
                <a:solidFill>
                  <a:schemeClr val="tx1"/>
                </a:solidFill>
                <a:sym typeface="Arial"/>
              </a:rPr>
              <a:t>, </a:t>
            </a:r>
            <a:r>
              <a:rPr lang="en-US" sz="3500" dirty="0">
                <a:solidFill>
                  <a:schemeClr val="tx1"/>
                </a:solidFill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493712" lvl="0" indent="-493712" algn="ctr">
              <a:buClr>
                <a:schemeClr val="dk1"/>
              </a:buClr>
              <a:buSzPct val="25000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mentor Mohsen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Taheri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smtClean="0"/>
              <a:t>and </a:t>
            </a:r>
            <a:r>
              <a:rPr lang="en-US" sz="3200" dirty="0"/>
              <a:t>my </a:t>
            </a:r>
            <a:r>
              <a:rPr lang="en-US" sz="3200" dirty="0" smtClean="0"/>
              <a:t>professor </a:t>
            </a:r>
            <a:r>
              <a:rPr lang="en-US" sz="3200" dirty="0" err="1"/>
              <a:t>Masoud</a:t>
            </a:r>
            <a:r>
              <a:rPr lang="en-US" sz="3200" dirty="0"/>
              <a:t> </a:t>
            </a:r>
            <a:r>
              <a:rPr lang="en-US" sz="3200" dirty="0" err="1"/>
              <a:t>Sadjadi</a:t>
            </a:r>
            <a:r>
              <a:rPr lang="en-US" sz="3200" dirty="0"/>
              <a:t>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thankful to the help that I received from my group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</a:t>
            </a:r>
            <a:r>
              <a:rPr lang="en-US" sz="3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Shamshed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914400" y="5406065"/>
            <a:ext cx="31089600" cy="35661600"/>
          </a:xfrm>
          <a:prstGeom prst="rect">
            <a:avLst/>
          </a:prstGeom>
          <a:noFill/>
          <a:ln w="635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810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63" name="Shape 63"/>
          <p:cNvSpPr txBox="1"/>
          <p:nvPr/>
        </p:nvSpPr>
        <p:spPr>
          <a:xfrm>
            <a:off x="1601585" y="5789575"/>
            <a:ext cx="9614849" cy="10479123"/>
          </a:xfrm>
          <a:prstGeom prst="rect">
            <a:avLst/>
          </a:prstGeom>
          <a:ln w="41275" cap="sq" cmpd="dbl">
            <a:solidFill>
              <a:schemeClr val="dk1">
                <a:alpha val="89000"/>
              </a:schemeClr>
            </a:solidFill>
            <a:prstDash val="solid"/>
            <a:headEnd type="none" w="med" len="med"/>
            <a:tailEnd type="none" w="med" len="med"/>
          </a:ln>
          <a:effectLst>
            <a:softEdge rad="3302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8650" tIns="49325" rIns="98650" bIns="49325" anchor="t" anchorCtr="0">
            <a:noAutofit/>
          </a:bodyPr>
          <a:lstStyle/>
          <a:p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E-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SToPP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is a not-for-profit organization dedicated to eradicating the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school-to-prison pipeline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throughout southeastern Florida’s most economically disadvantaged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communities. However, in order to reach out to a larger number of families and schools, a new social app needed to be developed for its website. Enhancements were also needed for the website and same had to be reflected on app.</a:t>
            </a: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600" dirty="0"/>
          </a:p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Solved: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Users needed easy access to the website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Lot of paperwork involved for user attempting to enroll for any volunteer opportunities. Create online form submission process instead of offline PDF submission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to add new images to the website banner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64" name="Shape 64"/>
          <p:cNvSpPr txBox="1"/>
          <p:nvPr/>
        </p:nvSpPr>
        <p:spPr>
          <a:xfrm>
            <a:off x="844062" y="42114787"/>
            <a:ext cx="31159938" cy="1484785"/>
          </a:xfrm>
          <a:prstGeom prst="rect">
            <a:avLst/>
          </a:prstGeom>
          <a:noFill/>
          <a:ln w="635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Acknowledgement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4916703" y="512970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618" y="304787"/>
            <a:ext cx="2630400" cy="1219200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68" name="Shape 68"/>
          <p:cNvSpPr txBox="1"/>
          <p:nvPr/>
        </p:nvSpPr>
        <p:spPr>
          <a:xfrm>
            <a:off x="11853742" y="5824237"/>
            <a:ext cx="9709471" cy="10444462"/>
          </a:xfrm>
          <a:prstGeom prst="rect">
            <a:avLst/>
          </a:prstGeom>
          <a:ln w="47625" cap="sq" cmpd="dbl">
            <a:solidFill>
              <a:schemeClr val="tx1">
                <a:alpha val="8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currently available for download in Google play store (E-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SToPP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App).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changes live at : </a:t>
            </a:r>
            <a:r>
              <a:rPr lang="en-US" sz="3600" i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http://e-stopp.org/</a:t>
            </a:r>
            <a:endParaRPr lang="en-US" sz="36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3600" i="1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Core Contributions :</a:t>
            </a:r>
          </a:p>
          <a:p>
            <a:pPr lvl="0">
              <a:buClr>
                <a:srgbClr val="336699"/>
              </a:buClr>
              <a:buSzPct val="25000"/>
            </a:pP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--Build android app on android studio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360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Add email functionality to contact us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webpage in Word press for website/app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--Convert the ‘Positive Peer Leadership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and Transformative Education Research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offline form submission to online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submission process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Create new banner with animations and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graphics for the website/app</a:t>
            </a:r>
            <a:r>
              <a:rPr lang="en-US" sz="3600" u="none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--Add new social media platform- </a:t>
            </a:r>
          </a:p>
          <a:p>
            <a:pPr lvl="0">
              <a:buClr>
                <a:srgbClr val="336699"/>
              </a:buClr>
              <a:buSzPct val="25000"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Instagram access from website/app</a:t>
            </a:r>
            <a:endParaRPr lang="en-US" sz="360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buClr>
                <a:srgbClr val="336699"/>
              </a:buClr>
              <a:buSzPct val="25000"/>
            </a:pPr>
            <a:endParaRPr lang="en-US" sz="400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 useBgFill="1">
        <p:nvSpPr>
          <p:cNvPr id="69" name="Shape 69"/>
          <p:cNvSpPr txBox="1"/>
          <p:nvPr/>
        </p:nvSpPr>
        <p:spPr>
          <a:xfrm>
            <a:off x="22365922" y="5884826"/>
            <a:ext cx="9072812" cy="10208107"/>
          </a:xfrm>
          <a:prstGeom prst="rect">
            <a:avLst/>
          </a:prstGeom>
          <a:ln w="41275" cap="sq" cmpd="dbl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683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0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Provided functionality to users</a:t>
            </a:r>
            <a:endParaRPr lang="en-US" sz="4000" b="1" i="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Build a new app on android platform.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Convert the old offline form submission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process to an online one.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Create sign-up forms for users to subscribe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to.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Create new banner with animations and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graphics for the website/app.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Add search functionality to website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Expand horizons by linking the website to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new social media platform e.g.. Instagram.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70" name="Shape 70"/>
          <p:cNvSpPr txBox="1"/>
          <p:nvPr/>
        </p:nvSpPr>
        <p:spPr>
          <a:xfrm>
            <a:off x="1673627" y="17870769"/>
            <a:ext cx="9614849" cy="8060990"/>
          </a:xfrm>
          <a:prstGeom prst="rect">
            <a:avLst/>
          </a:prstGeom>
          <a:ln w="412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4064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 useBgFill="1">
        <p:nvSpPr>
          <p:cNvPr id="71" name="Shape 71"/>
          <p:cNvSpPr txBox="1"/>
          <p:nvPr/>
        </p:nvSpPr>
        <p:spPr>
          <a:xfrm>
            <a:off x="12096618" y="17870767"/>
            <a:ext cx="9709471" cy="8060991"/>
          </a:xfrm>
          <a:prstGeom prst="rect">
            <a:avLst/>
          </a:prstGeom>
          <a:ln w="412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4064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72" name="Shape 72"/>
          <p:cNvSpPr txBox="1"/>
          <p:nvPr/>
        </p:nvSpPr>
        <p:spPr>
          <a:xfrm>
            <a:off x="22378200" y="17870768"/>
            <a:ext cx="8968217" cy="8030396"/>
          </a:xfrm>
          <a:prstGeom prst="rect">
            <a:avLst/>
          </a:prstGeom>
          <a:ln w="41275" cap="sq" cmpd="sng">
            <a:solidFill>
              <a:schemeClr val="tx1">
                <a:alpha val="87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937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36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 useBgFill="1">
        <p:nvSpPr>
          <p:cNvPr id="74" name="Shape 74"/>
          <p:cNvSpPr txBox="1"/>
          <p:nvPr/>
        </p:nvSpPr>
        <p:spPr>
          <a:xfrm>
            <a:off x="11783794" y="27009476"/>
            <a:ext cx="9952347" cy="12827999"/>
          </a:xfrm>
          <a:prstGeom prst="rect">
            <a:avLst/>
          </a:prstGeom>
          <a:ln w="41275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softEdge rad="3937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75" name="Shape 75"/>
          <p:cNvSpPr txBox="1"/>
          <p:nvPr/>
        </p:nvSpPr>
        <p:spPr>
          <a:xfrm>
            <a:off x="22510901" y="26948286"/>
            <a:ext cx="8927833" cy="12858594"/>
          </a:xfrm>
          <a:prstGeom prst="rect">
            <a:avLst/>
          </a:prstGeom>
          <a:ln w="41275" cap="sq" cmpd="sng">
            <a:solidFill>
              <a:schemeClr val="tx1">
                <a:alpha val="89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810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 smtClean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is the first implementation (Version 1.0).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E-</a:t>
            </a:r>
            <a:r>
              <a:rPr lang="en-US" sz="36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SToPP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organization has tried to expand its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horizon and reach out to more people using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the Android App.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App offers the user the convenience of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accessing the website and  all the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information regarding their volunteer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opportunities using their mobile phone itself.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--Signup for the opportunity of their interest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using the various online forms which are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now available.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 As part of future work, an IOS app can be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developed too.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360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360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 useBgFill="1">
        <p:nvSpPr>
          <p:cNvPr id="78" name="Shape 78"/>
          <p:cNvSpPr txBox="1"/>
          <p:nvPr/>
        </p:nvSpPr>
        <p:spPr>
          <a:xfrm>
            <a:off x="1637605" y="26978881"/>
            <a:ext cx="9686891" cy="12858594"/>
          </a:xfrm>
          <a:prstGeom prst="rect">
            <a:avLst/>
          </a:prstGeom>
          <a:ln w="41275" cap="sq" cmpd="sng">
            <a:solidFill>
              <a:schemeClr val="tx1">
                <a:alpha val="8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4064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000" b="0" i="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r>
              <a:rPr lang="en-US" sz="3200" b="0" i="0" u="sng" strike="noStrike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Test case 1 (Sunny Day) :</a:t>
            </a:r>
          </a:p>
          <a:p>
            <a:pPr lvl="0">
              <a:buClr>
                <a:srgbClr val="336699"/>
              </a:buClr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user enters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website and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goes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Contacts page, after entering name, email and subject and message, it should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send it to E-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SToPP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email address</a:t>
            </a:r>
          </a:p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Precondition: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 should be in the Mobile App or in the Website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 should input name, email and message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correctly</a:t>
            </a:r>
          </a:p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Result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mail was successfully sent - Working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</a:t>
            </a:r>
          </a:p>
          <a:p>
            <a:pPr>
              <a:buClr>
                <a:srgbClr val="336699"/>
              </a:buClr>
            </a:pPr>
            <a:endParaRPr lang="en-US" sz="32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336699"/>
              </a:buClr>
            </a:pPr>
            <a:r>
              <a:rPr lang="en-US" sz="3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3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1 </a:t>
            </a:r>
            <a:r>
              <a:rPr lang="en-US" sz="3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(Rainy </a:t>
            </a:r>
            <a:r>
              <a:rPr lang="en-US" sz="32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Day) </a:t>
            </a:r>
            <a:r>
              <a:rPr lang="en-US" sz="3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Clr>
                <a:srgbClr val="336699"/>
              </a:buClr>
            </a:pP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Purpose: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email, no subject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message are given. Name is not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</a:p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Precondition: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user should be in the Mobile App or in the Website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or touch on send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 to attempt sending the email.</a:t>
            </a:r>
          </a:p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Result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pops up - Validation errors occurred. Please confirm </a:t>
            </a:r>
            <a:r>
              <a:rPr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required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fields and submit it again.- WORKING OK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336699"/>
              </a:buClr>
            </a:pPr>
            <a:endParaRPr lang="en-US" sz="3200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336699"/>
              </a:buClr>
            </a:pPr>
            <a:endParaRPr lang="en-US" sz="3200" u="sn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336699"/>
              </a:buClr>
            </a:pP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9" name="Shape 79" descr="logo_webs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65922" y="757117"/>
            <a:ext cx="8632238" cy="330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888097"/>
            <a:ext cx="8406383" cy="263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7693" t="950" r="15491" b="-1"/>
          <a:stretch/>
        </p:blipFill>
        <p:spPr>
          <a:xfrm>
            <a:off x="2395431" y="18874515"/>
            <a:ext cx="7913717" cy="5204459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8" name="TextBox 7"/>
          <p:cNvSpPr txBox="1"/>
          <p:nvPr/>
        </p:nvSpPr>
        <p:spPr>
          <a:xfrm>
            <a:off x="1981012" y="5530884"/>
            <a:ext cx="2514787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64122" y="5580460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System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510901" y="5568052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1012" y="17449863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73221" y="17518345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 Design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11256" y="17499046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23941" y="26592360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164122" y="26624938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740596" y="26624938"/>
            <a:ext cx="4371278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9551" y="22686652"/>
            <a:ext cx="3203974" cy="14612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12468" y="18799575"/>
            <a:ext cx="1608991" cy="14796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34392" y="18663529"/>
            <a:ext cx="1429133" cy="1491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53639" y="20631682"/>
            <a:ext cx="1767820" cy="14825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04581" y="20646091"/>
            <a:ext cx="1534781" cy="146818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6739361" y="18803459"/>
            <a:ext cx="445347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Built in Android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Studio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Java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62309" y="20392762"/>
            <a:ext cx="4135851" cy="452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enhancements done in Word press using HTML and CSS</a:t>
            </a:r>
          </a:p>
          <a:p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Banner images created in Adobe Photoshop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https://lh4.googleusercontent.com/xjZ7dDAhslef23ZV7mJ6U4AvrHFBrseMdhVqhiGm_gvrKngk2D0dc-NE2em6aOD9ANDHX8GQbWs499QNVX7jSm6I9l8erpkpz7HID-q1sohabDgy-JzZ6QHtRpQX6_gOVOCsRt1m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" b="7968"/>
          <a:stretch/>
        </p:blipFill>
        <p:spPr bwMode="auto">
          <a:xfrm>
            <a:off x="13477649" y="27446951"/>
            <a:ext cx="6687291" cy="37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lh5.googleusercontent.com/hl7bB1oPrB_MipqD6-Jy0fc8wuvtRe1ke8SQSQ7iF-l3Pf5kBd1f3aioqnrhrs9OpiIIS4fPK1T41ouWSjllSWeiZXuA2gx1gV6eqprj-rupy0nrJhyH7Axq5LrhjAtMYTwlxI4j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097" y="31122503"/>
            <a:ext cx="382234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6.googleusercontent.com/jhDvzyGsN_KN3IEPF9hD32ZrVl62YoYDgYMdyqjvJZWgLXGvY5RArSWLTgWs8NAKB7ndn3nwlwVpFgK5AWQvaZjmR0vUe3SvSXO7YNw40pWlVxt4L6FuyumQ-tzz-vL8bVdQ8oq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0" y="31139759"/>
            <a:ext cx="3355045" cy="53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screenshot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649" y="36771143"/>
            <a:ext cx="6877746" cy="28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5.googleusercontent.com/cW36K7BT7KIeDDWD0nERPTBJR4YhiwokcGMDxWsO5ItHEnqPy6e5rFKUg0BZhihc6DWdaLMsw6A-6cO_Fu3ubiofX2CuHQY820fT-10rloj9eThDe26sa1Qn59yZJ1PkteiJNwXS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948" y="18291646"/>
            <a:ext cx="6957232" cy="37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2lFUjfCAFay9mo0Tc3kT3LdTdIUqfPNRcV0ExB4a1CV2boB7kF9wn3ijHmcwnVVnaks0AVAR8nzZtEVsfy_a8TSVnO6M7uVkY3EvR55W9ez2oAIw71NVf7q22aA7kzf0YLS4u9u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725" y="22069908"/>
            <a:ext cx="6981669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634</Words>
  <Application>Microsoft Office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simple-light-2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sirisha singaraju</dc:creator>
  <cp:lastModifiedBy>sirisha singaraju</cp:lastModifiedBy>
  <cp:revision>29</cp:revision>
  <dcterms:modified xsi:type="dcterms:W3CDTF">2016-11-28T01:21:41Z</dcterms:modified>
</cp:coreProperties>
</file>