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347" r:id="rId3"/>
    <p:sldId id="321" r:id="rId4"/>
    <p:sldId id="342" r:id="rId5"/>
    <p:sldId id="348" r:id="rId6"/>
    <p:sldId id="350" r:id="rId7"/>
    <p:sldId id="349" r:id="rId8"/>
    <p:sldId id="35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591" autoAdjust="0"/>
  </p:normalViewPr>
  <p:slideViewPr>
    <p:cSldViewPr>
      <p:cViewPr varScale="1">
        <p:scale>
          <a:sx n="110" d="100"/>
          <a:sy n="110" d="100"/>
        </p:scale>
        <p:origin x="16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11438-9F4F-484F-A7A5-221EA72FE8DE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EDE6B-B95D-4D4F-910C-AE5D89C06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6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EDE6B-B95D-4D4F-910C-AE5D89C065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1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5053432-384A-45C5-B9A6-55F598F5EF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3432-384A-45C5-B9A6-55F598F5EF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5053432-384A-45C5-B9A6-55F598F5EF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5053432-384A-45C5-B9A6-55F598F5EFB3}" type="datetimeFigureOut">
              <a:rPr lang="en-US" smtClean="0"/>
              <a:pPr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126E2CB-7726-48B6-8BCA-31C14648D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Strategic Marketing Simulator 1.0</a:t>
            </a:r>
            <a:br>
              <a:rPr lang="en-US" sz="4000" dirty="0" smtClean="0"/>
            </a:br>
            <a:r>
              <a:rPr lang="en-US" sz="4000" dirty="0"/>
              <a:t>Short Comings </a:t>
            </a:r>
            <a:r>
              <a:rPr lang="en-US" sz="4000"/>
              <a:t>&amp; </a:t>
            </a:r>
            <a:r>
              <a:rPr lang="en-US" sz="4000" smtClean="0"/>
              <a:t>Wish </a:t>
            </a:r>
            <a:r>
              <a:rPr lang="en-US" sz="4000" dirty="0"/>
              <a:t>list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2895600"/>
            <a:ext cx="7053072" cy="3051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Strategic Marketing Simulator 1.0</a:t>
            </a:r>
          </a:p>
          <a:p>
            <a:r>
              <a:rPr lang="en-US" dirty="0"/>
              <a:t>Team # 15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Team Members</a:t>
            </a:r>
          </a:p>
          <a:p>
            <a:r>
              <a:rPr lang="en-US" dirty="0"/>
              <a:t>Javier </a:t>
            </a:r>
            <a:r>
              <a:rPr lang="en-US" dirty="0" smtClean="0"/>
              <a:t>Andrial</a:t>
            </a:r>
            <a:endParaRPr lang="en-US" dirty="0"/>
          </a:p>
          <a:p>
            <a:r>
              <a:rPr lang="en-US" dirty="0" smtClean="0"/>
              <a:t>Jeffrey Carman</a:t>
            </a:r>
          </a:p>
          <a:p>
            <a:endParaRPr lang="en-US" dirty="0" smtClean="0"/>
          </a:p>
          <a:p>
            <a:r>
              <a:rPr lang="en-US" dirty="0" smtClean="0"/>
              <a:t>Product Owner: Joseph Cilli</a:t>
            </a:r>
          </a:p>
          <a:p>
            <a:r>
              <a:rPr lang="en-US" dirty="0" smtClean="0"/>
              <a:t>Project Mentor: Masoud Sadjadi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Short Comings &amp; </a:t>
            </a:r>
            <a:r>
              <a:rPr lang="en-US" sz="3600" dirty="0" smtClean="0"/>
              <a:t>Wish list </a:t>
            </a:r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Topics</a:t>
            </a:r>
          </a:p>
          <a:p>
            <a:pPr marL="0" indent="0" algn="ctr">
              <a:buNone/>
            </a:pPr>
            <a:endParaRPr lang="en-US" sz="2800" b="1" dirty="0" smtClean="0"/>
          </a:p>
          <a:p>
            <a:r>
              <a:rPr lang="en-US" sz="2000" dirty="0" smtClean="0"/>
              <a:t>Email service</a:t>
            </a:r>
            <a:endParaRPr lang="en-US" sz="2000" dirty="0"/>
          </a:p>
          <a:p>
            <a:r>
              <a:rPr lang="en-US" sz="2000" dirty="0"/>
              <a:t>Fine </a:t>
            </a:r>
            <a:r>
              <a:rPr lang="en-US" sz="2000" dirty="0"/>
              <a:t>tuning </a:t>
            </a:r>
            <a:r>
              <a:rPr lang="en-US" sz="2000" dirty="0" smtClean="0"/>
              <a:t>values</a:t>
            </a:r>
            <a:endParaRPr lang="en-US" sz="2000" dirty="0"/>
          </a:p>
          <a:p>
            <a:r>
              <a:rPr lang="en-US" sz="2000" dirty="0"/>
              <a:t>User </a:t>
            </a:r>
            <a:r>
              <a:rPr lang="en-US" sz="2000" dirty="0"/>
              <a:t>interaction testing/ </a:t>
            </a:r>
            <a:r>
              <a:rPr lang="en-US" sz="2000" dirty="0" smtClean="0"/>
              <a:t>polishing</a:t>
            </a:r>
            <a:endParaRPr lang="en-US" sz="2000" dirty="0"/>
          </a:p>
          <a:p>
            <a:r>
              <a:rPr lang="en-US" sz="2000" dirty="0"/>
              <a:t>Mobile </a:t>
            </a:r>
            <a:r>
              <a:rPr lang="en-US" sz="2000" dirty="0" smtClean="0"/>
              <a:t>accessibility</a:t>
            </a:r>
            <a:endParaRPr lang="en-US" sz="2000" dirty="0"/>
          </a:p>
          <a:p>
            <a:r>
              <a:rPr lang="en-US" sz="2000" dirty="0" smtClean="0"/>
              <a:t>Better </a:t>
            </a:r>
            <a:r>
              <a:rPr lang="en-US" sz="2000" dirty="0"/>
              <a:t>PDF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</a:t>
            </a:r>
            <a:r>
              <a:rPr lang="en-US" b="1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Unable </a:t>
            </a:r>
            <a:r>
              <a:rPr lang="en-US" dirty="0"/>
              <a:t>to send users email confirmations due to </a:t>
            </a:r>
            <a:r>
              <a:rPr lang="en-US" dirty="0" err="1"/>
              <a:t>FIU</a:t>
            </a:r>
            <a:r>
              <a:rPr lang="en-US" dirty="0"/>
              <a:t> network </a:t>
            </a:r>
            <a:r>
              <a:rPr lang="en-US" dirty="0" smtClean="0"/>
              <a:t>security.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Intentions of email service was to provide email confirmation and account recovery through emailing a random generated password.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1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 </a:t>
            </a:r>
            <a:r>
              <a:rPr lang="en-US" dirty="0"/>
              <a:t>tuning </a:t>
            </a:r>
            <a:r>
              <a:rPr lang="en-US" dirty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Adjusting </a:t>
            </a:r>
            <a:r>
              <a:rPr lang="en-US" dirty="0"/>
              <a:t>in-game variables</a:t>
            </a:r>
          </a:p>
          <a:p>
            <a:endParaRPr lang="en-US" dirty="0" smtClean="0"/>
          </a:p>
          <a:p>
            <a:r>
              <a:rPr lang="en-US" dirty="0" smtClean="0"/>
              <a:t>Current in-game values, such as budget, costs of advertising, hired personnel, and Market research have not yet been tested in a Game and will need to be fine tuned before release!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1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interaction </a:t>
            </a:r>
            <a:r>
              <a:rPr lang="en-US" dirty="0" smtClean="0"/>
              <a:t>testing / </a:t>
            </a:r>
            <a:r>
              <a:rPr lang="en-US" dirty="0"/>
              <a:t>polishing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Performing </a:t>
            </a:r>
            <a:r>
              <a:rPr lang="en-US" dirty="0"/>
              <a:t>testing to see how users interact with the system</a:t>
            </a:r>
          </a:p>
          <a:p>
            <a:r>
              <a:rPr lang="en-US" dirty="0"/>
              <a:t>Clean up layout and display to appear cleaner and </a:t>
            </a:r>
            <a:r>
              <a:rPr lang="en-US" dirty="0" smtClean="0"/>
              <a:t>better suite users intuitions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9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</a:t>
            </a:r>
            <a:r>
              <a:rPr lang="en-US" dirty="0"/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Looks </a:t>
            </a:r>
            <a:r>
              <a:rPr lang="en-US" dirty="0"/>
              <a:t>awful on Mobile platform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 err="1" smtClean="0"/>
              <a:t>CSS</a:t>
            </a:r>
            <a:r>
              <a:rPr lang="en-US" dirty="0" smtClean="0"/>
              <a:t> files (Bootstrap) which is what is used for styling out webpages looks awful and hides the template’s toolbar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007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Better Report PDF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Improved </a:t>
            </a:r>
            <a:r>
              <a:rPr lang="en-US" dirty="0"/>
              <a:t>visually. More </a:t>
            </a:r>
            <a:r>
              <a:rPr lang="en-US" dirty="0" smtClean="0"/>
              <a:t>information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downloadable generated PDF in the admin’s reporting page can be optimized to better display useful important information. </a:t>
            </a:r>
          </a:p>
          <a:p>
            <a:r>
              <a:rPr lang="en-US" dirty="0" smtClean="0"/>
              <a:t>Currently not as useful as it SHOULD 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5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Strategic Marketing Simulator 1.0</a:t>
            </a:r>
            <a:br>
              <a:rPr lang="en-US" sz="4000" dirty="0" smtClean="0"/>
            </a:br>
            <a:r>
              <a:rPr lang="en-US" sz="4000" dirty="0" smtClean="0"/>
              <a:t>Short Comings &amp; wish list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2895600"/>
            <a:ext cx="7053072" cy="3051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Strategic Marketing Simulator 1.0</a:t>
            </a:r>
          </a:p>
          <a:p>
            <a:r>
              <a:rPr lang="en-US" dirty="0"/>
              <a:t>Team # 15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Team Members</a:t>
            </a:r>
          </a:p>
          <a:p>
            <a:r>
              <a:rPr lang="en-US" dirty="0"/>
              <a:t>Javier </a:t>
            </a:r>
            <a:r>
              <a:rPr lang="en-US" dirty="0" smtClean="0"/>
              <a:t>Andrial</a:t>
            </a:r>
            <a:endParaRPr lang="en-US" dirty="0"/>
          </a:p>
          <a:p>
            <a:r>
              <a:rPr lang="en-US" dirty="0" smtClean="0"/>
              <a:t>Jeffrey Carman</a:t>
            </a:r>
          </a:p>
          <a:p>
            <a:endParaRPr lang="en-US" dirty="0" smtClean="0"/>
          </a:p>
          <a:p>
            <a:r>
              <a:rPr lang="en-US" dirty="0" smtClean="0"/>
              <a:t>Product Owner: Joseph Cilli</a:t>
            </a:r>
          </a:p>
          <a:p>
            <a:r>
              <a:rPr lang="en-US" dirty="0" smtClean="0"/>
              <a:t>Project Mentor: Masoud Sadjadi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2225</TotalTime>
  <Words>244</Words>
  <Application>Microsoft Office PowerPoint</Application>
  <PresentationFormat>On-screen Show (4:3)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Georgia</vt:lpstr>
      <vt:lpstr>Wingdings</vt:lpstr>
      <vt:lpstr>Wingdings 2</vt:lpstr>
      <vt:lpstr>Civic</vt:lpstr>
      <vt:lpstr>Strategic Marketing Simulator 1.0 Short Comings &amp; Wish list</vt:lpstr>
      <vt:lpstr>Short Comings &amp; Wish list Video</vt:lpstr>
      <vt:lpstr>Email service</vt:lpstr>
      <vt:lpstr>Fine tuning values</vt:lpstr>
      <vt:lpstr>User interaction testing / polishing</vt:lpstr>
      <vt:lpstr>Mobile accessibility</vt:lpstr>
      <vt:lpstr>Better Report PDF</vt:lpstr>
      <vt:lpstr>Strategic Marketing Simulator 1.0 Short Comings &amp; wish list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</dc:creator>
  <cp:lastModifiedBy>Javier Andrial</cp:lastModifiedBy>
  <cp:revision>183</cp:revision>
  <dcterms:created xsi:type="dcterms:W3CDTF">2015-09-11T12:39:21Z</dcterms:created>
  <dcterms:modified xsi:type="dcterms:W3CDTF">2015-12-03T05:55:01Z</dcterms:modified>
</cp:coreProperties>
</file>