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ECB0-3A34-4A02-9219-D86B3003F12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4D09-1E44-4367-B922-CF0DBDCAA0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Marketing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Javier Andrial</a:t>
            </a:r>
          </a:p>
          <a:p>
            <a:r>
              <a:rPr lang="en-US" dirty="0" smtClean="0"/>
              <a:t>Jeffrey Carman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Educational hotel market simulator</a:t>
            </a:r>
          </a:p>
          <a:p>
            <a:pPr lvl="1"/>
            <a:r>
              <a:rPr lang="en-US" dirty="0" smtClean="0"/>
              <a:t>Will simulate a competitive market environment</a:t>
            </a:r>
          </a:p>
          <a:p>
            <a:pPr lvl="2"/>
            <a:r>
              <a:rPr lang="en-US" dirty="0" smtClean="0"/>
              <a:t>Budgets</a:t>
            </a:r>
          </a:p>
          <a:p>
            <a:pPr lvl="3"/>
            <a:r>
              <a:rPr lang="en-US" dirty="0" smtClean="0"/>
              <a:t>Fixed and Roll over</a:t>
            </a:r>
            <a:endParaRPr lang="en-US" dirty="0"/>
          </a:p>
          <a:p>
            <a:pPr lvl="2"/>
            <a:r>
              <a:rPr lang="en-US" dirty="0" smtClean="0"/>
              <a:t>Expenses</a:t>
            </a:r>
          </a:p>
          <a:p>
            <a:pPr lvl="3"/>
            <a:r>
              <a:rPr lang="en-US" dirty="0" smtClean="0"/>
              <a:t>Hired personnel &amp; F</a:t>
            </a:r>
            <a:r>
              <a:rPr lang="en-US" dirty="0" smtClean="0"/>
              <a:t>ixed expense</a:t>
            </a:r>
          </a:p>
          <a:p>
            <a:pPr lvl="3"/>
            <a:r>
              <a:rPr lang="en-US" dirty="0" smtClean="0"/>
              <a:t>Dynamic expense and Room pricing per period</a:t>
            </a:r>
            <a:endParaRPr lang="en-US" dirty="0" smtClean="0"/>
          </a:p>
          <a:p>
            <a:pPr lvl="3"/>
            <a:r>
              <a:rPr lang="en-US" dirty="0" smtClean="0"/>
              <a:t>Advertising and Research</a:t>
            </a:r>
          </a:p>
          <a:p>
            <a:pPr lvl="2"/>
            <a:r>
              <a:rPr lang="en-US" dirty="0" smtClean="0"/>
              <a:t>Dynamic environment (news modifier).</a:t>
            </a:r>
          </a:p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Designed for group or an Individual user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Saves Users emails, passwords, username, Games, Groups</a:t>
            </a:r>
          </a:p>
          <a:p>
            <a:pPr lvl="1"/>
            <a:r>
              <a:rPr lang="en-US" dirty="0" smtClean="0"/>
              <a:t>Game data will be saved once per period per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ass 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1727"/>
            <a:ext cx="8922607" cy="67262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52600"/>
            <a:ext cx="2133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Class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Aug 26 </a:t>
            </a:r>
            <a:r>
              <a:rPr lang="en-US" dirty="0" smtClean="0"/>
              <a:t>–</a:t>
            </a:r>
            <a:r>
              <a:rPr lang="en-US" dirty="0" smtClean="0"/>
              <a:t> Assigned A Project</a:t>
            </a:r>
          </a:p>
          <a:p>
            <a:r>
              <a:rPr lang="en-US" dirty="0" smtClean="0"/>
              <a:t>Aug 27 </a:t>
            </a:r>
            <a:r>
              <a:rPr lang="en-US" dirty="0" smtClean="0"/>
              <a:t>–</a:t>
            </a:r>
            <a:r>
              <a:rPr lang="en-US" dirty="0" smtClean="0"/>
              <a:t> Meet with Joe</a:t>
            </a:r>
          </a:p>
          <a:p>
            <a:r>
              <a:rPr lang="en-US" dirty="0" smtClean="0"/>
              <a:t>Aug 28 </a:t>
            </a:r>
            <a:r>
              <a:rPr lang="en-US" dirty="0" smtClean="0"/>
              <a:t>–</a:t>
            </a:r>
            <a:r>
              <a:rPr lang="en-US" dirty="0" smtClean="0"/>
              <a:t> Iron out ideas, worked on the website’s flow chart</a:t>
            </a:r>
          </a:p>
          <a:p>
            <a:r>
              <a:rPr lang="en-US" dirty="0" smtClean="0"/>
              <a:t>Aug 29 </a:t>
            </a:r>
            <a:r>
              <a:rPr lang="en-US" dirty="0" smtClean="0"/>
              <a:t>–</a:t>
            </a:r>
            <a:r>
              <a:rPr lang="en-US" dirty="0" smtClean="0"/>
              <a:t> Created website mockup</a:t>
            </a:r>
          </a:p>
          <a:p>
            <a:r>
              <a:rPr lang="en-US" dirty="0" smtClean="0"/>
              <a:t>Aug 30 – Started working on Documentation</a:t>
            </a:r>
            <a:endParaRPr lang="en-US" dirty="0" smtClean="0"/>
          </a:p>
          <a:p>
            <a:r>
              <a:rPr lang="en-US" dirty="0" smtClean="0"/>
              <a:t>Sept 1 – Sept 3 - </a:t>
            </a:r>
            <a:r>
              <a:rPr lang="en-US" dirty="0" smtClean="0"/>
              <a:t>Work on mingle cards</a:t>
            </a:r>
            <a:endParaRPr lang="en-US" dirty="0" smtClean="0"/>
          </a:p>
          <a:p>
            <a:r>
              <a:rPr lang="en-US" dirty="0" smtClean="0"/>
              <a:t>Sept 2 - </a:t>
            </a:r>
            <a:r>
              <a:rPr lang="en-US" dirty="0" err="1" smtClean="0"/>
              <a:t>VM</a:t>
            </a:r>
            <a:r>
              <a:rPr lang="en-US" dirty="0" smtClean="0"/>
              <a:t> Created</a:t>
            </a:r>
          </a:p>
          <a:p>
            <a:r>
              <a:rPr lang="en-US" dirty="0" smtClean="0"/>
              <a:t>Sept 2 -Sept 10 </a:t>
            </a:r>
            <a:r>
              <a:rPr lang="en-US" dirty="0" smtClean="0"/>
              <a:t>–</a:t>
            </a:r>
            <a:r>
              <a:rPr lang="en-US" dirty="0" smtClean="0"/>
              <a:t> Setup work environment on </a:t>
            </a:r>
            <a:r>
              <a:rPr lang="en-US" dirty="0" err="1" smtClean="0"/>
              <a:t>VM</a:t>
            </a:r>
            <a:endParaRPr lang="en-US" dirty="0" smtClean="0"/>
          </a:p>
          <a:p>
            <a:r>
              <a:rPr lang="en-US" dirty="0" smtClean="0"/>
              <a:t>Aug 30 - Present – Continue working on documentation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Strategic Marketing Simulator</vt:lpstr>
      <vt:lpstr>What is our Project</vt:lpstr>
      <vt:lpstr>Structure</vt:lpstr>
      <vt:lpstr>Time Line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Marketing Simulator</dc:title>
  <dc:creator>Javier A</dc:creator>
  <cp:lastModifiedBy>Javier A</cp:lastModifiedBy>
  <cp:revision>20</cp:revision>
  <dcterms:created xsi:type="dcterms:W3CDTF">2015-09-11T02:16:24Z</dcterms:created>
  <dcterms:modified xsi:type="dcterms:W3CDTF">2015-09-11T05:33:50Z</dcterms:modified>
</cp:coreProperties>
</file>