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5" r:id="rId3"/>
    <p:sldId id="307" r:id="rId4"/>
    <p:sldId id="316" r:id="rId5"/>
    <p:sldId id="308" r:id="rId6"/>
    <p:sldId id="310" r:id="rId7"/>
    <p:sldId id="309" r:id="rId8"/>
    <p:sldId id="317" r:id="rId9"/>
    <p:sldId id="311" r:id="rId10"/>
    <p:sldId id="313" r:id="rId11"/>
    <p:sldId id="314" r:id="rId12"/>
    <p:sldId id="312" r:id="rId13"/>
    <p:sldId id="315" r:id="rId14"/>
    <p:sldId id="318" r:id="rId15"/>
    <p:sldId id="319" r:id="rId16"/>
    <p:sldId id="320" r:id="rId17"/>
    <p:sldId id="258" r:id="rId18"/>
    <p:sldId id="299" r:id="rId19"/>
    <p:sldId id="262" r:id="rId20"/>
    <p:sldId id="285" r:id="rId21"/>
    <p:sldId id="269" r:id="rId22"/>
    <p:sldId id="295" r:id="rId23"/>
    <p:sldId id="297" r:id="rId24"/>
    <p:sldId id="300" r:id="rId25"/>
    <p:sldId id="301" r:id="rId26"/>
    <p:sldId id="286" r:id="rId27"/>
    <p:sldId id="287" r:id="rId28"/>
    <p:sldId id="302" r:id="rId29"/>
    <p:sldId id="303" r:id="rId30"/>
    <p:sldId id="288" r:id="rId31"/>
    <p:sldId id="291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39" autoAdjust="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5053432-384A-45C5-B9A6-55F598F5EFB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media" Target="../media/media2.avi"/><Relationship Id="rId7" Type="http://schemas.openxmlformats.org/officeDocument/2006/relationships/image" Target="../media/image20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avi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Strategic Marketing Simulator 1.0</a:t>
            </a:r>
            <a:br>
              <a:rPr lang="en-US" sz="4000" dirty="0" smtClean="0"/>
            </a:br>
            <a:r>
              <a:rPr lang="en-US" sz="4000" dirty="0" smtClean="0"/>
              <a:t>Sprint 3 review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895600"/>
            <a:ext cx="7053072" cy="3051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Strategic Marketing Simulator 1.0</a:t>
            </a:r>
          </a:p>
          <a:p>
            <a:r>
              <a:rPr lang="en-US" dirty="0"/>
              <a:t>Team # 15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Team </a:t>
            </a:r>
            <a:r>
              <a:rPr lang="en-US" dirty="0"/>
              <a:t>Members</a:t>
            </a:r>
          </a:p>
          <a:p>
            <a:r>
              <a:rPr lang="en-US" dirty="0"/>
              <a:t>Jeffrey Carman</a:t>
            </a:r>
          </a:p>
          <a:p>
            <a:r>
              <a:rPr lang="en-US" dirty="0"/>
              <a:t>Javier </a:t>
            </a:r>
            <a:r>
              <a:rPr lang="en-US" dirty="0" err="1" smtClean="0"/>
              <a:t>Andrial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Product Owner: Joseph </a:t>
            </a:r>
            <a:r>
              <a:rPr lang="en-US" dirty="0" err="1" smtClean="0"/>
              <a:t>Cilli</a:t>
            </a:r>
            <a:endParaRPr lang="en-US" dirty="0" smtClean="0"/>
          </a:p>
          <a:p>
            <a:r>
              <a:rPr lang="en-US" dirty="0" smtClean="0"/>
              <a:t>Project Mentor: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62200" y="304800"/>
            <a:ext cx="4191000" cy="682625"/>
          </a:xfrm>
        </p:spPr>
        <p:txBody>
          <a:bodyPr>
            <a:normAutofit/>
          </a:bodyPr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5" name="Content Placeholder 4" descr="sequenceDiagram_createBOT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2400" y="1219200"/>
            <a:ext cx="8839200" cy="54784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304800"/>
            <a:ext cx="4117975" cy="7588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Sequence</a:t>
            </a:r>
            <a:r>
              <a:rPr lang="en-US" dirty="0" smtClean="0"/>
              <a:t> Diagrams</a:t>
            </a:r>
            <a:endParaRPr lang="en-US" dirty="0"/>
          </a:p>
        </p:txBody>
      </p:sp>
      <p:pic>
        <p:nvPicPr>
          <p:cNvPr id="5" name="Content Placeholder 4" descr="sequenceDiagram_createGame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2400" y="1084736"/>
            <a:ext cx="8839200" cy="56208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quenceDiagram_viewAllUs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8839200" cy="5410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270248" cy="758952"/>
          </a:xfrm>
        </p:spPr>
        <p:txBody>
          <a:bodyPr>
            <a:noAutofit/>
          </a:bodyPr>
          <a:lstStyle/>
          <a:p>
            <a:r>
              <a:rPr lang="en-US" sz="3600" dirty="0" smtClean="0"/>
              <a:t>Sequence Diagrams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0" y="457200"/>
            <a:ext cx="4422775" cy="6826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Sequence Diagrams</a:t>
            </a:r>
            <a:endParaRPr lang="en-US" sz="3600" dirty="0"/>
          </a:p>
        </p:txBody>
      </p:sp>
      <p:pic>
        <p:nvPicPr>
          <p:cNvPr id="5" name="Content Placeholder 4" descr="sequenceDiagram_ActivateDeActivate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2400" y="1371600"/>
            <a:ext cx="8839200" cy="53549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6800" y="2590800"/>
            <a:ext cx="3733800" cy="3581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test_updateStudentHotelValid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test_updateStudentHotelInValid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test_getGameValid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test_getGameinValid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test_getGroupValid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test_getGroupinValid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test_getGameByCourseValid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test_getGameByCourseinValid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test_getLocationValid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test_getLocationinValid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test_getAllGames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test_getAdvertisingValid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test_newHotelValid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test_SearchHotelsValid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test_SearchHotelsInValid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test_getGroupsForGameValid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databaseTest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test_getGroupsForGameinValid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2514600"/>
            <a:ext cx="39624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test__constructInvalidPar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test__construcValidPar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test_CreatePage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test_addAdminPage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test_addBotPage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test_addBotHotelPage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  -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AdminControllerTest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test_createGamePage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1600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PHPUnit</a:t>
            </a:r>
            <a:r>
              <a:rPr lang="en-US" dirty="0"/>
              <a:t> 4.8.9 by Sebastian Bergmann and </a:t>
            </a:r>
            <a:r>
              <a:rPr lang="en-US" dirty="0" err="1"/>
              <a:t>contributors.Runtime</a:t>
            </a:r>
            <a:r>
              <a:rPr lang="en-US" dirty="0"/>
              <a:t>:	PHP 5.5.9-1ubuntu4.11Configuration:	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marketsim</a:t>
            </a:r>
            <a:r>
              <a:rPr lang="en-US" dirty="0"/>
              <a:t>/www/Tests/phpunit.xml</a:t>
            </a:r>
          </a:p>
        </p:txBody>
      </p:sp>
    </p:spTree>
    <p:extLst>
      <p:ext uri="{BB962C8B-B14F-4D97-AF65-F5344CB8AC3E}">
        <p14:creationId xmlns:p14="http://schemas.microsoft.com/office/powerpoint/2010/main" val="13283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447800"/>
          <a:ext cx="8686800" cy="5258614"/>
        </p:xfrm>
        <a:graphic>
          <a:graphicData uri="http://schemas.openxmlformats.org/drawingml/2006/table">
            <a:tbl>
              <a:tblPr/>
              <a:tblGrid>
                <a:gridCol w="1371600"/>
                <a:gridCol w="7315200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ID: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AdminControllercreateGamePageTest42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8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Description: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database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functioncreateGamePage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with valid input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0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Steps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Step 1: Create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AdminController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object $a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Step 2:"&lt;div class='' align='left'&gt;".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"&lt;h2&gt;Game Creation Page&lt;/h2&gt;".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"&lt;h3&gt;Course Number&lt;/h3&gt;".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"&lt;input type = 'text' name = 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textbox_courseNumber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' pattern='[0-9]{5}' placeholder = '88529' title='5 digit number'&gt;".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"&lt;h3&gt;Course ID&lt;/h3&gt;".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"&lt;input type = 'text' name = 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textbox_courseID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' placeholder = 'MAR2015'&gt;".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"&lt;h3&gt;Section&lt;/h3&gt;".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"&lt;input type = 'text' name = 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textbox_section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' placeholder='U02'&gt;".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"&lt;h3&gt;Semester of Game&lt;/h3&gt;".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"&lt;input type = 'text' name = 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textbox_semester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' placeholder='FALL 2016'&gt;".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"&lt;h3&gt;Course Meeting time&lt;/h3&gt;".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"&lt;input type = 'text' name = 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textbox_schedule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' placeholder='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mwf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12pm-1:30pm'&gt;".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/&gt;".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/&gt;"."&lt;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/&gt;".   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"&lt;input name='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button_addGame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' type = 'submit' value = 'Create Game' class='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btnbtn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-primary'/&gt;".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"&lt;/div&gt;"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0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Step 3: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assertEquals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($a-&gt;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createGamePage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(), $result)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Tester: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Javier Andrial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00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Result: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 Pass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073" marR="3907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27" y="1219200"/>
            <a:ext cx="6556491" cy="4878497"/>
          </a:xfrm>
          <a:prstGeom prst="rect">
            <a:avLst/>
          </a:prstGeom>
        </p:spPr>
      </p:pic>
      <p:pic>
        <p:nvPicPr>
          <p:cNvPr id="1026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1598612" cy="103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thumb/9/9e/JQuery_logo.svg/524px-JQuer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9" y="5397180"/>
            <a:ext cx="2130308" cy="5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ulife.appchallenge.net/wp-content/uploads/2015/07/java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8" y="2743200"/>
            <a:ext cx="135255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aoinsights.com/wp-content/uploads/2015/08/json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1" y="1219200"/>
            <a:ext cx="1282523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Schedule</a:t>
            </a:r>
            <a:endParaRPr lang="en-US" dirty="0"/>
          </a:p>
        </p:txBody>
      </p:sp>
      <p:pic>
        <p:nvPicPr>
          <p:cNvPr id="4" name="Content Placeholder 3" descr="unnam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2362200"/>
            <a:ext cx="8864540" cy="3124200"/>
          </a:xfrm>
        </p:spPr>
      </p:pic>
    </p:spTree>
    <p:extLst>
      <p:ext uri="{BB962C8B-B14F-4D97-AF65-F5344CB8AC3E}">
        <p14:creationId xmlns:p14="http://schemas.microsoft.com/office/powerpoint/2010/main" val="25885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Stories – 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 story 769:  Join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 story776: Create Group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Modification to original design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User </a:t>
            </a:r>
            <a:r>
              <a:rPr lang="en-US" sz="1600" b="1" dirty="0"/>
              <a:t>Story # 776 - Student Create Group</a:t>
            </a:r>
            <a:endParaRPr lang="en-US" sz="1600" dirty="0"/>
          </a:p>
          <a:p>
            <a:pPr fontAlgn="base"/>
            <a:r>
              <a:rPr lang="en-US" sz="1600" dirty="0"/>
              <a:t>The student decides to create a new group and clicks on the “create a new group” from the join group page.</a:t>
            </a:r>
          </a:p>
          <a:p>
            <a:pPr fontAlgn="base"/>
            <a:r>
              <a:rPr lang="en-US" sz="1600" dirty="0"/>
              <a:t>The  student clicks on the games drop down list and selects a game.</a:t>
            </a:r>
          </a:p>
          <a:p>
            <a:pPr fontAlgn="base"/>
            <a:r>
              <a:rPr lang="en-US" sz="1600" dirty="0"/>
              <a:t>The student enters a group name in the group name text box</a:t>
            </a:r>
          </a:p>
          <a:p>
            <a:pPr fontAlgn="base"/>
            <a:r>
              <a:rPr lang="en-US" sz="1600" dirty="0"/>
              <a:t>The student clicks on the create new group button.</a:t>
            </a:r>
          </a:p>
          <a:p>
            <a:pPr fontAlgn="base"/>
            <a:r>
              <a:rPr lang="en-US" sz="1600" dirty="0"/>
              <a:t>The user is redirected to his or her homepage. </a:t>
            </a:r>
            <a:endParaRPr lang="en-US" sz="1600" dirty="0" smtClean="0"/>
          </a:p>
          <a:p>
            <a:pPr fontAlgn="base"/>
            <a:endParaRPr lang="en-US" sz="1600" dirty="0"/>
          </a:p>
          <a:p>
            <a:r>
              <a:rPr lang="en-US" sz="1600" b="1" i="1" dirty="0" smtClean="0"/>
              <a:t>Tasks</a:t>
            </a:r>
          </a:p>
          <a:p>
            <a:r>
              <a:rPr lang="en-US" sz="1600" dirty="0"/>
              <a:t>Create Group </a:t>
            </a:r>
            <a:r>
              <a:rPr lang="en-US" sz="1600" dirty="0" smtClean="0"/>
              <a:t>Page (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, </a:t>
            </a:r>
            <a:r>
              <a:rPr lang="en-US" sz="1600" dirty="0" err="1" smtClean="0"/>
              <a:t>Jquery</a:t>
            </a:r>
            <a:r>
              <a:rPr lang="en-US" sz="1600" dirty="0" smtClean="0"/>
              <a:t>, Ajax, CSS, Bootstrap)</a:t>
            </a:r>
            <a:endParaRPr lang="en-US" sz="1600" dirty="0"/>
          </a:p>
          <a:p>
            <a:pPr fontAlgn="base"/>
            <a:r>
              <a:rPr lang="en-US" sz="1600" dirty="0"/>
              <a:t>Update Database </a:t>
            </a:r>
            <a:r>
              <a:rPr lang="en-US" sz="1600" dirty="0" smtClean="0"/>
              <a:t>class </a:t>
            </a:r>
            <a:endParaRPr lang="en-US" sz="1600" dirty="0"/>
          </a:p>
          <a:p>
            <a:pPr fontAlgn="base"/>
            <a:r>
              <a:rPr lang="en-US" sz="1600" dirty="0"/>
              <a:t>Create new group </a:t>
            </a:r>
            <a:r>
              <a:rPr lang="en-US" sz="1600" dirty="0" smtClean="0"/>
              <a:t>page </a:t>
            </a:r>
            <a:r>
              <a:rPr lang="en-US" sz="1600" dirty="0"/>
              <a:t>(</a:t>
            </a:r>
            <a:r>
              <a:rPr lang="en-US" sz="1600" dirty="0" err="1"/>
              <a:t>Javascript</a:t>
            </a:r>
            <a:r>
              <a:rPr lang="en-US" sz="1600" dirty="0"/>
              <a:t>, </a:t>
            </a:r>
            <a:r>
              <a:rPr lang="en-US" sz="1600" dirty="0" err="1"/>
              <a:t>Jquery</a:t>
            </a:r>
            <a:r>
              <a:rPr lang="en-US" sz="1600" dirty="0"/>
              <a:t>, Ajax, CSS, Bootstrap)</a:t>
            </a:r>
          </a:p>
          <a:p>
            <a:pPr fontAlgn="base"/>
            <a:r>
              <a:rPr lang="en-US" sz="1600" dirty="0" smtClean="0"/>
              <a:t>Insert </a:t>
            </a:r>
            <a:r>
              <a:rPr lang="en-US" sz="1600" dirty="0"/>
              <a:t>new Group helper </a:t>
            </a:r>
            <a:r>
              <a:rPr lang="en-US" sz="1600" dirty="0" smtClean="0"/>
              <a:t>page</a:t>
            </a:r>
            <a:endParaRPr lang="en-US" sz="1600" dirty="0"/>
          </a:p>
          <a:p>
            <a:pPr fontAlgn="base"/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– What is Strategic Market </a:t>
            </a:r>
            <a:r>
              <a:rPr lang="en-US" sz="3100" dirty="0" smtClean="0"/>
              <a:t>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64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Strategic Market Simulator</a:t>
            </a:r>
          </a:p>
          <a:p>
            <a:pPr lvl="1"/>
            <a:r>
              <a:rPr lang="en-US" sz="2800" dirty="0" smtClean="0"/>
              <a:t>An Online Website/Simulator for marketing students to experience consequences of their decisions based on their Hotels parameters, current period parameters, and their peers decisions.</a:t>
            </a:r>
          </a:p>
          <a:p>
            <a:pPr lvl="1"/>
            <a:r>
              <a:rPr lang="en-US" sz="2800" dirty="0" smtClean="0"/>
              <a:t>Game</a:t>
            </a:r>
          </a:p>
          <a:p>
            <a:pPr lvl="2"/>
            <a:r>
              <a:rPr lang="en-US" sz="2800" dirty="0" smtClean="0"/>
              <a:t>Hotel</a:t>
            </a:r>
          </a:p>
          <a:p>
            <a:pPr lvl="3"/>
            <a:r>
              <a:rPr lang="en-US" sz="2800" dirty="0" smtClean="0"/>
              <a:t>Student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– use case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User Story # 769 - Student Join Group</a:t>
            </a:r>
            <a:endParaRPr lang="en-US" dirty="0"/>
          </a:p>
          <a:p>
            <a:pPr fontAlgn="base"/>
            <a:r>
              <a:rPr lang="en-US" dirty="0"/>
              <a:t>A new user is directed to Join group page.  Student has the option to join a already created group or create a new group.</a:t>
            </a:r>
          </a:p>
          <a:p>
            <a:pPr fontAlgn="base"/>
            <a:r>
              <a:rPr lang="en-US" dirty="0"/>
              <a:t>If a user joins a group they first select the game from the game drop down list.</a:t>
            </a:r>
          </a:p>
          <a:p>
            <a:pPr fontAlgn="base"/>
            <a:r>
              <a:rPr lang="en-US" dirty="0"/>
              <a:t>They next select a group from the dynamically populated group drop down list.</a:t>
            </a:r>
          </a:p>
          <a:p>
            <a:pPr fontAlgn="base"/>
            <a:r>
              <a:rPr lang="en-US" dirty="0"/>
              <a:t>The user clicks join group.</a:t>
            </a:r>
          </a:p>
          <a:p>
            <a:pPr fontAlgn="base"/>
            <a:r>
              <a:rPr lang="en-US" dirty="0"/>
              <a:t>The user is directed to their homepage. </a:t>
            </a:r>
          </a:p>
          <a:p>
            <a:pPr marL="0" indent="0">
              <a:buNone/>
            </a:pPr>
            <a:r>
              <a:rPr lang="en-US" b="1" i="1" dirty="0"/>
              <a:t>Tasks</a:t>
            </a:r>
            <a:endParaRPr lang="en-US" dirty="0"/>
          </a:p>
          <a:p>
            <a:pPr fontAlgn="base"/>
            <a:r>
              <a:rPr lang="en-US" dirty="0"/>
              <a:t>Update Database </a:t>
            </a:r>
            <a:r>
              <a:rPr lang="en-US" dirty="0" smtClean="0"/>
              <a:t>class </a:t>
            </a:r>
            <a:r>
              <a:rPr lang="en-US" sz="2800" dirty="0"/>
              <a:t>(</a:t>
            </a:r>
            <a:r>
              <a:rPr lang="en-US" sz="2800" dirty="0" err="1"/>
              <a:t>Javascript</a:t>
            </a:r>
            <a:r>
              <a:rPr lang="en-US" sz="2800" dirty="0"/>
              <a:t>, </a:t>
            </a:r>
            <a:r>
              <a:rPr lang="en-US" sz="2800" dirty="0" err="1"/>
              <a:t>Jquery</a:t>
            </a:r>
            <a:r>
              <a:rPr lang="en-US" sz="2800" dirty="0"/>
              <a:t>, Ajax, CSS, Bootstrap)</a:t>
            </a:r>
          </a:p>
          <a:p>
            <a:pPr fontAlgn="base"/>
            <a:r>
              <a:rPr lang="en-US" dirty="0" smtClean="0"/>
              <a:t>Create </a:t>
            </a:r>
            <a:r>
              <a:rPr lang="en-US" dirty="0"/>
              <a:t>Join group page</a:t>
            </a:r>
          </a:p>
          <a:p>
            <a:pPr fontAlgn="base"/>
            <a:r>
              <a:rPr lang="en-US" dirty="0"/>
              <a:t>Insert new Group helper </a:t>
            </a:r>
            <a:r>
              <a:rPr lang="en-US" dirty="0" smtClean="0"/>
              <a:t>page </a:t>
            </a:r>
            <a:r>
              <a:rPr lang="en-US" sz="2800" dirty="0"/>
              <a:t>(</a:t>
            </a:r>
            <a:r>
              <a:rPr lang="en-US" sz="2800" dirty="0" err="1"/>
              <a:t>Javascript</a:t>
            </a:r>
            <a:r>
              <a:rPr lang="en-US" sz="2800" dirty="0"/>
              <a:t>, </a:t>
            </a:r>
            <a:r>
              <a:rPr lang="en-US" sz="2800" dirty="0" err="1"/>
              <a:t>Jquery</a:t>
            </a:r>
            <a:r>
              <a:rPr lang="en-US" sz="2800" dirty="0"/>
              <a:t>, Ajax, CSS, Bootstrap)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79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User Story # 669- User login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Tasks</a:t>
            </a:r>
            <a:endParaRPr lang="en-US" sz="1400" b="1" dirty="0"/>
          </a:p>
          <a:p>
            <a:pPr fontAlgn="base"/>
            <a:r>
              <a:rPr lang="en-US" sz="2100" dirty="0"/>
              <a:t>Add methods to PHP Database class for user login.</a:t>
            </a:r>
          </a:p>
          <a:p>
            <a:pPr fontAlgn="base"/>
            <a:r>
              <a:rPr lang="en-US" sz="2100" dirty="0"/>
              <a:t>write scripts to communicate with to Database subsystem from front end.</a:t>
            </a:r>
          </a:p>
          <a:p>
            <a:pPr fontAlgn="base"/>
            <a:r>
              <a:rPr lang="en-US" sz="2100" dirty="0"/>
              <a:t>write scripts to navigate user to homepage upon success.</a:t>
            </a:r>
          </a:p>
          <a:p>
            <a:pPr fontAlgn="base"/>
            <a:r>
              <a:rPr lang="en-US" sz="2100" dirty="0"/>
              <a:t>Appropriate error message upon value.</a:t>
            </a:r>
          </a:p>
          <a:p>
            <a:pPr fontAlgn="base"/>
            <a:r>
              <a:rPr lang="en-US" sz="2100" dirty="0"/>
              <a:t>(Future release should have account lockout policy)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84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-381000"/>
            <a:ext cx="8382000" cy="152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UML Modeling – Join Group Use Case</a:t>
            </a:r>
            <a:endParaRPr lang="en-US" sz="3600" dirty="0"/>
          </a:p>
        </p:txBody>
      </p:sp>
      <p:pic>
        <p:nvPicPr>
          <p:cNvPr id="1026" name="Picture 2" descr="https://lh6.googleusercontent.com/gUjWFZ632bS4WycekF1CwSfGtaDHXKgE-nm53uqOUHe3wpFO7UzXovG1zJDcpNK8gqtUZlmrjUp58arPv0VyzcZTs-1VD_6Xh6Xoo13zErRnCdS4g0uCYHFmK81au87UOdB9q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35243"/>
            <a:ext cx="712552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2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-609600"/>
            <a:ext cx="8382000" cy="1524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UML Modeling – Join Group Sequence Diagram</a:t>
            </a:r>
            <a:endParaRPr lang="en-US" sz="2800" dirty="0"/>
          </a:p>
        </p:txBody>
      </p:sp>
      <p:pic>
        <p:nvPicPr>
          <p:cNvPr id="2050" name="Picture 2" descr="https://lh3.googleusercontent.com/wN5lxKSTKvk8j4xvE7ES6K9nZ_4dX9HcH0JoQpGLoconj67j1Az9r2AR_VSCheL7frRKuE56D6j2jn9DHqe09aFRnz6HXD62eBi-gbV-ZFBuF51H65n2rSDtleF01rpMQlWvL8f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914400"/>
            <a:ext cx="6934200" cy="539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-381000"/>
            <a:ext cx="8382000" cy="152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UML Modeling – Create Group Use Case</a:t>
            </a:r>
            <a:endParaRPr lang="en-US" sz="3200" dirty="0"/>
          </a:p>
        </p:txBody>
      </p:sp>
      <p:pic>
        <p:nvPicPr>
          <p:cNvPr id="4098" name="Picture 2" descr="https://lh3.googleusercontent.com/AVh3nTx8tZxAj5huTkjzGAYOdjAfUvqMXFBPkmlIQmZHHfsjhQpfgFobadunQe4aXoojut-334fNCkYNNh63pHe9Y02RWVZSA_sFfWDvTkn8cJtP9MAt8tpr_wggruiGv7oUe9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8390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1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-609600"/>
            <a:ext cx="8382000" cy="1524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UML Modeling – Create Group Sequence Diagram</a:t>
            </a:r>
            <a:endParaRPr lang="en-US" sz="2800" dirty="0"/>
          </a:p>
        </p:txBody>
      </p:sp>
      <p:pic>
        <p:nvPicPr>
          <p:cNvPr id="3074" name="Picture 2" descr="https://lh3.googleusercontent.com/3fR-KZF6RvL4aK1swgGQMM__zutWywllNO8d8sMc7sD8_QZLdw92WtS8hLb3GJmS7bt6x4icENqBG-bxJ8GsViT51Urp49SPhD5fbOuW3znd4R0ktHSi9hYtNA-daeB_pIT_nv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400800" cy="480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Test Case (Subsystem):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25309"/>
              </p:ext>
            </p:extLst>
          </p:nvPr>
        </p:nvGraphicFramePr>
        <p:xfrm>
          <a:off x="457197" y="2209799"/>
          <a:ext cx="8458202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3"/>
                <a:gridCol w="6629399"/>
              </a:tblGrid>
              <a:tr h="320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ID: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databasegenPassTest8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0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database function genPass with valid input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853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Steps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1: create input string $pwd = "somePass1234"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8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2: create input String $email = "some@email.com";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7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3:  create database object $db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7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4: create database object $db2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8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5: assertEquals($db-&gt;genPass($pwd, $email),$db2-&gt;genPass($pwd, $email))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Tester: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Jeffrey Carman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20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   Pass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46531"/>
            <a:ext cx="3048000" cy="293506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AdminController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::test__</a:t>
            </a:r>
            <a:r>
              <a:rPr lang="en-US" sz="900" dirty="0" err="1"/>
              <a:t>constructInvalidPar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::test__</a:t>
            </a:r>
            <a:r>
              <a:rPr lang="en-US" sz="900" dirty="0" err="1"/>
              <a:t>construcValidPar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</a:t>
            </a:r>
            <a:r>
              <a:rPr lang="en-US" sz="900" dirty="0" err="1"/>
              <a:t>test_CreatePage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</a:t>
            </a:r>
            <a:r>
              <a:rPr lang="en-US" sz="900" dirty="0" err="1"/>
              <a:t>test_addAdminPage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</a:t>
            </a:r>
            <a:r>
              <a:rPr lang="en-US" sz="900" dirty="0" err="1"/>
              <a:t>test_addBotPage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</a:t>
            </a:r>
            <a:r>
              <a:rPr lang="en-US" sz="900" dirty="0" err="1"/>
              <a:t>test_addBotHotelPage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AdminControllerTest</a:t>
            </a:r>
            <a:r>
              <a:rPr lang="en-US" sz="900" dirty="0"/>
              <a:t>::</a:t>
            </a:r>
            <a:r>
              <a:rPr lang="en-US" sz="900" dirty="0" err="1"/>
              <a:t>test_createGamePage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PHPUnit</a:t>
            </a:r>
            <a:r>
              <a:rPr lang="en-US" dirty="0"/>
              <a:t> 4.8.9 by Sebastian Bergmann and </a:t>
            </a:r>
            <a:r>
              <a:rPr lang="en-US" dirty="0" err="1"/>
              <a:t>contributors.Runtime</a:t>
            </a:r>
            <a:r>
              <a:rPr lang="en-US" dirty="0"/>
              <a:t>:	PHP 5.5.9-1ubuntu4.11Configuration:	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marketsim</a:t>
            </a:r>
            <a:r>
              <a:rPr lang="en-US" dirty="0"/>
              <a:t>/www/Tests/phpunit.xml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2827020"/>
            <a:ext cx="48878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Student Controller</a:t>
            </a:r>
          </a:p>
          <a:p>
            <a:endParaRPr lang="en-US" sz="2700" dirty="0"/>
          </a:p>
          <a:p>
            <a:endParaRPr lang="en-US" sz="900" dirty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StudentControllerConstructInvalidPar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StudentControllerConstrucValidPar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StudentControllerCreateForgotPage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StudentControllerfindStudentAccountEmptyParameter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StudentControllerfindStudentAccount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StudentControllerresetPasswordEmptyEmail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StudentControllerTest</a:t>
            </a:r>
            <a:r>
              <a:rPr lang="en-US" sz="900" dirty="0"/>
              <a:t>::test__</a:t>
            </a:r>
            <a:r>
              <a:rPr lang="en-US" sz="900" dirty="0" err="1"/>
              <a:t>StudentControllerresetPasswordInvalidEamil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410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590800"/>
            <a:ext cx="3048000" cy="29350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Database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900" dirty="0"/>
              <a:t>ok   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test_updateStudentHotelValid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test_updateStudentHotelInValid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test_getGameValid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test_getGameinValid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test_getGroupValid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test_getGroupinValid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test_getGameByCourseValid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test_getGameByCourseinValid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test_getLocationValid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test_getLocationinValid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test_getAllGames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test_getAdvertisingValid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test_newHotelValid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test_SearchHotelsValid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test_SearchHotelsInValid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test_getGroupsForGameValid</a:t>
            </a:r>
            <a:r>
              <a:rPr lang="en-US" sz="900" dirty="0"/>
              <a:t>  </a:t>
            </a: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test_getGroupsForGameinValid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PHPUnit</a:t>
            </a:r>
            <a:r>
              <a:rPr lang="en-US" dirty="0"/>
              <a:t> 4.8.9 by Sebastian Bergmann and </a:t>
            </a:r>
            <a:r>
              <a:rPr lang="en-US" dirty="0" err="1"/>
              <a:t>contributors.Runtime</a:t>
            </a:r>
            <a:r>
              <a:rPr lang="en-US" dirty="0"/>
              <a:t>:	PHP 5.5.9-1ubuntu4.11Configuration:	/</a:t>
            </a:r>
            <a:r>
              <a:rPr lang="en-US" dirty="0" err="1"/>
              <a:t>srv</a:t>
            </a:r>
            <a:r>
              <a:rPr lang="en-US" dirty="0"/>
              <a:t>/</a:t>
            </a:r>
            <a:r>
              <a:rPr lang="en-US" dirty="0" err="1"/>
              <a:t>marketsim</a:t>
            </a:r>
            <a:r>
              <a:rPr lang="en-US" dirty="0"/>
              <a:t>/www/Tests/phpunit.xml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2514600"/>
            <a:ext cx="31373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Database</a:t>
            </a:r>
            <a:endParaRPr lang="en-US" sz="2700" dirty="0"/>
          </a:p>
          <a:p>
            <a:endParaRPr lang="en-US" sz="900" dirty="0"/>
          </a:p>
          <a:p>
            <a:r>
              <a:rPr lang="en-US" sz="900" dirty="0"/>
              <a:t> ok   - </a:t>
            </a:r>
            <a:r>
              <a:rPr lang="en-US" sz="900" dirty="0" err="1"/>
              <a:t>databaseTest</a:t>
            </a:r>
            <a:r>
              <a:rPr lang="en-US" sz="900" dirty="0"/>
              <a:t>::test__</a:t>
            </a:r>
            <a:r>
              <a:rPr lang="en-US" sz="900" dirty="0" err="1"/>
              <a:t>constructInvalidPar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::test__</a:t>
            </a:r>
            <a:r>
              <a:rPr lang="en-US" sz="900" dirty="0" err="1"/>
              <a:t>construcValidPar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test_searchForStudentsFound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test_searchForStudentsNotFound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test_getStudentFound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test_getStudentNotFound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test_addStudent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test_genPass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test_updateStudentPassword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test_updateStudentPasswordInValid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test_addGameValid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test_addGameinValid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test_updateAdminPasswordValid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test_updateAdminPasswordinValid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test_setStudentActiveValid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test_setStudentActiveinValid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test_AdminActiveValid</a:t>
            </a:r>
            <a:r>
              <a:rPr lang="en-US" sz="900" dirty="0"/>
              <a:t>  </a:t>
            </a:r>
            <a:endParaRPr lang="en-US" sz="900" dirty="0" smtClean="0"/>
          </a:p>
          <a:p>
            <a:r>
              <a:rPr lang="en-US" sz="900" dirty="0" smtClean="0"/>
              <a:t>ok   </a:t>
            </a:r>
            <a:r>
              <a:rPr lang="en-US" sz="900" dirty="0"/>
              <a:t>- </a:t>
            </a:r>
            <a:r>
              <a:rPr lang="en-US" sz="900" dirty="0" err="1"/>
              <a:t>databaseTest</a:t>
            </a:r>
            <a:r>
              <a:rPr lang="en-US" sz="900" dirty="0"/>
              <a:t>::</a:t>
            </a:r>
            <a:r>
              <a:rPr lang="en-US" sz="900" dirty="0" err="1"/>
              <a:t>test_AdminActiveinValid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356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Join Group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762000"/>
            <a:ext cx="8534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752600"/>
            <a:ext cx="8503920" cy="4495800"/>
          </a:xfrm>
        </p:spPr>
        <p:txBody>
          <a:bodyPr/>
          <a:lstStyle/>
          <a:p>
            <a:r>
              <a:rPr lang="en-US" dirty="0" smtClean="0"/>
              <a:t>Responsibilities this Sprint</a:t>
            </a:r>
          </a:p>
          <a:p>
            <a:pPr lvl="1"/>
            <a:r>
              <a:rPr lang="en-US" dirty="0" smtClean="0"/>
              <a:t>Manage Page</a:t>
            </a:r>
          </a:p>
          <a:p>
            <a:pPr lvl="2"/>
            <a:r>
              <a:rPr lang="en-US" dirty="0" smtClean="0"/>
              <a:t>Create Admin User</a:t>
            </a:r>
          </a:p>
          <a:p>
            <a:pPr lvl="2"/>
            <a:r>
              <a:rPr lang="en-US" dirty="0" smtClean="0"/>
              <a:t>Create </a:t>
            </a:r>
            <a:r>
              <a:rPr lang="en-US" dirty="0" err="1" smtClean="0"/>
              <a:t>Bot</a:t>
            </a:r>
            <a:r>
              <a:rPr lang="en-US" dirty="0"/>
              <a:t> </a:t>
            </a:r>
            <a:r>
              <a:rPr lang="en-US" dirty="0" smtClean="0"/>
              <a:t>User with their Hotel</a:t>
            </a:r>
          </a:p>
          <a:p>
            <a:pPr lvl="2"/>
            <a:r>
              <a:rPr lang="en-US" dirty="0" smtClean="0"/>
              <a:t>View All Games</a:t>
            </a:r>
          </a:p>
          <a:p>
            <a:pPr lvl="3"/>
            <a:r>
              <a:rPr lang="en-US" dirty="0" smtClean="0"/>
              <a:t>Create Game</a:t>
            </a:r>
          </a:p>
          <a:p>
            <a:pPr lvl="3"/>
            <a:r>
              <a:rPr lang="en-US" dirty="0" smtClean="0"/>
              <a:t>View All users in a Game</a:t>
            </a:r>
          </a:p>
          <a:p>
            <a:pPr lvl="2"/>
            <a:r>
              <a:rPr lang="en-US" dirty="0" smtClean="0"/>
              <a:t>View All Users</a:t>
            </a:r>
          </a:p>
          <a:p>
            <a:pPr lvl="3"/>
            <a:r>
              <a:rPr lang="en-US" dirty="0" smtClean="0"/>
              <a:t>Activate User accounts</a:t>
            </a:r>
          </a:p>
          <a:p>
            <a:pPr lvl="3"/>
            <a:r>
              <a:rPr lang="en-US" dirty="0" smtClean="0"/>
              <a:t>De-Activate User Accounts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Join Group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04800" y="1066800"/>
            <a:ext cx="8534400" cy="5334000"/>
          </a:xfrm>
          <a:prstGeom prst="rect">
            <a:avLst/>
          </a:prstGeom>
        </p:spPr>
      </p:pic>
      <p:pic>
        <p:nvPicPr>
          <p:cNvPr id="7" name="Create New Group.avi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04800" y="762000"/>
            <a:ext cx="8534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736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41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-762000"/>
            <a:ext cx="77724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Ahead of schedule</a:t>
            </a:r>
            <a:endParaRPr 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5" y="1752600"/>
            <a:ext cx="87570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9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Strategic Marketing Simulator 1.0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895600"/>
            <a:ext cx="7053072" cy="3051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Schedule</a:t>
            </a:r>
            <a:endParaRPr lang="en-US" dirty="0"/>
          </a:p>
        </p:txBody>
      </p:sp>
      <p:pic>
        <p:nvPicPr>
          <p:cNvPr id="4" name="Content Placeholder 3" descr="unnam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2314566"/>
            <a:ext cx="8859687" cy="309563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Admin User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Bot</a:t>
            </a:r>
            <a:r>
              <a:rPr lang="en-US" dirty="0" smtClean="0"/>
              <a:t> User</a:t>
            </a:r>
          </a:p>
          <a:p>
            <a:r>
              <a:rPr lang="en-US" dirty="0" smtClean="0"/>
              <a:t>Creating a Game</a:t>
            </a:r>
          </a:p>
          <a:p>
            <a:r>
              <a:rPr lang="en-US" dirty="0" smtClean="0"/>
              <a:t>View All Users</a:t>
            </a:r>
          </a:p>
          <a:p>
            <a:pPr lvl="1"/>
            <a:r>
              <a:rPr lang="en-US" dirty="0" smtClean="0"/>
              <a:t>De-Activating/Activating Users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 descr="Admin Manage use cas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398" y="152400"/>
            <a:ext cx="8880624" cy="655705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4343400" cy="606552"/>
          </a:xfrm>
        </p:spPr>
        <p:txBody>
          <a:bodyPr>
            <a:noAutofit/>
          </a:bodyPr>
          <a:lstStyle/>
          <a:p>
            <a:r>
              <a:rPr lang="en-US" sz="3600" dirty="0" smtClean="0"/>
              <a:t>Use Cases Modeling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b="1" dirty="0" smtClean="0"/>
              <a:t>User Story #718 - Manage page </a:t>
            </a:r>
          </a:p>
          <a:p>
            <a:r>
              <a:rPr lang="en-US" sz="1900" dirty="0" smtClean="0"/>
              <a:t>Admin can click on this link to go to the Manage Page</a:t>
            </a:r>
          </a:p>
          <a:p>
            <a:r>
              <a:rPr lang="en-US" sz="1900" dirty="0" smtClean="0"/>
              <a:t>Admin can Create Administrative accounts</a:t>
            </a:r>
          </a:p>
          <a:p>
            <a:r>
              <a:rPr lang="en-US" sz="1900" dirty="0" smtClean="0"/>
              <a:t>Admin can Create </a:t>
            </a:r>
            <a:r>
              <a:rPr lang="en-US" sz="1900" dirty="0" err="1" smtClean="0"/>
              <a:t>Bot</a:t>
            </a:r>
            <a:r>
              <a:rPr lang="en-US" sz="1900" dirty="0" smtClean="0"/>
              <a:t> Users and their Group/Hotel</a:t>
            </a:r>
          </a:p>
          <a:p>
            <a:r>
              <a:rPr lang="en-US" sz="1900" dirty="0" smtClean="0"/>
              <a:t>Admin can create a Game</a:t>
            </a:r>
          </a:p>
          <a:p>
            <a:r>
              <a:rPr lang="en-US" sz="1900" dirty="0" smtClean="0"/>
              <a:t>Admin can View all Users</a:t>
            </a:r>
          </a:p>
          <a:p>
            <a:r>
              <a:rPr lang="en-US" sz="1900" dirty="0" smtClean="0"/>
              <a:t>Admin can Activate/De-activate</a:t>
            </a:r>
          </a:p>
          <a:p>
            <a:r>
              <a:rPr lang="en-US" sz="1900" dirty="0" smtClean="0"/>
              <a:t>Manage Page will only be accessible to administrative accounts</a:t>
            </a:r>
          </a:p>
          <a:p>
            <a:r>
              <a:rPr lang="en-US" sz="1900" dirty="0" smtClean="0"/>
              <a:t>This Page will display all Users, all Games, as well as create Administrative accounts and </a:t>
            </a:r>
            <a:r>
              <a:rPr lang="en-US" sz="1900" dirty="0" err="1" smtClean="0"/>
              <a:t>Bot</a:t>
            </a:r>
            <a:r>
              <a:rPr lang="en-US" sz="1900" dirty="0" smtClean="0"/>
              <a:t> Accounts</a:t>
            </a:r>
          </a:p>
          <a:p>
            <a:r>
              <a:rPr lang="en-US" sz="1900" b="1" dirty="0" smtClean="0"/>
              <a:t>Tasks</a:t>
            </a:r>
          </a:p>
          <a:p>
            <a:pPr fontAlgn="base"/>
            <a:r>
              <a:rPr lang="en-US" sz="2000" dirty="0" smtClean="0"/>
              <a:t>Add methods to Database class to create and return arrays of entries.</a:t>
            </a:r>
          </a:p>
          <a:p>
            <a:pPr fontAlgn="base"/>
            <a:r>
              <a:rPr lang="en-US" sz="2000" dirty="0" smtClean="0"/>
              <a:t>Write methods to navigate through Manage Page</a:t>
            </a:r>
          </a:p>
          <a:p>
            <a:pPr fontAlgn="base"/>
            <a:r>
              <a:rPr lang="en-US" sz="2000" dirty="0" smtClean="0"/>
              <a:t>Write methods to display subpages</a:t>
            </a:r>
          </a:p>
          <a:p>
            <a:pPr fontAlgn="base"/>
            <a:r>
              <a:rPr lang="en-US" sz="2000" dirty="0" smtClean="0"/>
              <a:t>Validate user input</a:t>
            </a:r>
          </a:p>
          <a:p>
            <a:pPr fontAlgn="base"/>
            <a:r>
              <a:rPr lang="en-US" sz="2000" dirty="0" smtClean="0"/>
              <a:t>Appropriate error message upon value.</a:t>
            </a:r>
          </a:p>
          <a:p>
            <a:pPr fontAlgn="base"/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b="1" dirty="0" smtClean="0"/>
              <a:t>User Story #689 – Create Game</a:t>
            </a:r>
          </a:p>
          <a:p>
            <a:r>
              <a:rPr lang="en-US" sz="2000" dirty="0" smtClean="0"/>
              <a:t>While on the Manage Page Admin clicks View All Games</a:t>
            </a:r>
          </a:p>
          <a:p>
            <a:r>
              <a:rPr lang="en-US" sz="2000" dirty="0" smtClean="0"/>
              <a:t>Admin is shown a list of all Games on the Database</a:t>
            </a:r>
          </a:p>
          <a:p>
            <a:r>
              <a:rPr lang="en-US" sz="2000" dirty="0" smtClean="0"/>
              <a:t>Admin clicks Create Game</a:t>
            </a:r>
          </a:p>
          <a:p>
            <a:r>
              <a:rPr lang="en-US" sz="2000" dirty="0" smtClean="0"/>
              <a:t>Admin fills out appropriate information</a:t>
            </a:r>
          </a:p>
          <a:p>
            <a:r>
              <a:rPr lang="en-US" sz="1900" b="1" dirty="0" smtClean="0"/>
              <a:t>Tasks</a:t>
            </a:r>
          </a:p>
          <a:p>
            <a:pPr fontAlgn="base"/>
            <a:r>
              <a:rPr lang="en-US" sz="2000" dirty="0" smtClean="0"/>
              <a:t>Add methods to Database class to create a Game</a:t>
            </a:r>
          </a:p>
          <a:p>
            <a:pPr fontAlgn="base"/>
            <a:r>
              <a:rPr lang="en-US" sz="2000" dirty="0" smtClean="0"/>
              <a:t>Add a method to Database class to return arrays of all games</a:t>
            </a:r>
          </a:p>
          <a:p>
            <a:pPr fontAlgn="base"/>
            <a:r>
              <a:rPr lang="en-US" sz="2000" dirty="0" smtClean="0"/>
              <a:t>Write methods to navigate through View all Games</a:t>
            </a:r>
          </a:p>
          <a:p>
            <a:pPr fontAlgn="base"/>
            <a:r>
              <a:rPr lang="en-US" sz="2000" dirty="0" smtClean="0"/>
              <a:t>Validate user input</a:t>
            </a:r>
          </a:p>
          <a:p>
            <a:pPr fontAlgn="base"/>
            <a:r>
              <a:rPr lang="en-US" sz="2000" dirty="0" smtClean="0"/>
              <a:t>Appropriate error message upon value.</a:t>
            </a:r>
          </a:p>
          <a:p>
            <a:pPr fontAlgn="base"/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09800" y="381000"/>
            <a:ext cx="4575175" cy="682625"/>
          </a:xfrm>
        </p:spPr>
        <p:txBody>
          <a:bodyPr/>
          <a:lstStyle/>
          <a:p>
            <a:r>
              <a:rPr lang="en-US" sz="3600" dirty="0" smtClean="0"/>
              <a:t>Sequence</a:t>
            </a:r>
            <a:r>
              <a:rPr lang="en-US" dirty="0" smtClean="0"/>
              <a:t> Diagrams</a:t>
            </a:r>
            <a:endParaRPr lang="en-US" dirty="0"/>
          </a:p>
        </p:txBody>
      </p:sp>
      <p:pic>
        <p:nvPicPr>
          <p:cNvPr id="6" name="Content Placeholder 5" descr="sequenceDiagram_createAdmin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2400" y="1524000"/>
            <a:ext cx="88392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2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1081</Words>
  <Application>Microsoft Office PowerPoint</Application>
  <PresentationFormat>On-screen Show (4:3)</PresentationFormat>
  <Paragraphs>253</Paragraphs>
  <Slides>32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Strategic Marketing Simulator 1.0 Sprint 3 review</vt:lpstr>
      <vt:lpstr>Introduction – What is Strategic Market Simulator</vt:lpstr>
      <vt:lpstr>Responsibilities</vt:lpstr>
      <vt:lpstr>Sprint Schedule</vt:lpstr>
      <vt:lpstr>Live Demonstration</vt:lpstr>
      <vt:lpstr>Use Cases Modeling</vt:lpstr>
      <vt:lpstr>User Stories</vt:lpstr>
      <vt:lpstr>User Stories</vt:lpstr>
      <vt:lpstr>Sequence Diagrams</vt:lpstr>
      <vt:lpstr>Sequence Diagrams</vt:lpstr>
      <vt:lpstr>Sequence Diagrams</vt:lpstr>
      <vt:lpstr>Sequence Diagrams</vt:lpstr>
      <vt:lpstr>Sequence Diagrams</vt:lpstr>
      <vt:lpstr>Software Testing</vt:lpstr>
      <vt:lpstr>Test Case</vt:lpstr>
      <vt:lpstr>Introduction</vt:lpstr>
      <vt:lpstr>Sprint Schedule</vt:lpstr>
      <vt:lpstr>Sprint 3 Stories – A summary</vt:lpstr>
      <vt:lpstr>User stories</vt:lpstr>
      <vt:lpstr>User stories – use case modeling</vt:lpstr>
      <vt:lpstr>User stories</vt:lpstr>
      <vt:lpstr>UML Modeling – Join Group Use Case</vt:lpstr>
      <vt:lpstr>PowerPoint Presentation</vt:lpstr>
      <vt:lpstr>UML Modeling – Create Group Use Case</vt:lpstr>
      <vt:lpstr>PowerPoint Presentation</vt:lpstr>
      <vt:lpstr>Software Testing</vt:lpstr>
      <vt:lpstr>Software Testing Output</vt:lpstr>
      <vt:lpstr>Software Testing Output</vt:lpstr>
      <vt:lpstr>Demo</vt:lpstr>
      <vt:lpstr>Demo</vt:lpstr>
      <vt:lpstr>Ahead of schedule</vt:lpstr>
      <vt:lpstr>Strategic Marketing Simulator 1.0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Jeffrey</cp:lastModifiedBy>
  <cp:revision>87</cp:revision>
  <dcterms:created xsi:type="dcterms:W3CDTF">2015-09-11T12:39:21Z</dcterms:created>
  <dcterms:modified xsi:type="dcterms:W3CDTF">2015-10-09T19:19:38Z</dcterms:modified>
</cp:coreProperties>
</file>