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F9EA-4513-41BF-B534-ABDB8940688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F447-EECC-4839-93E5-08273030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4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3"/>
            <a:ext cx="2962656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F9EA-4513-41BF-B534-ABDB8940688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3"/>
            <a:ext cx="104241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7F447-EECC-4839-93E5-08273030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7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918400" cy="438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8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</dc:creator>
  <cp:lastModifiedBy>Jeffrey</cp:lastModifiedBy>
  <cp:revision>1</cp:revision>
  <dcterms:created xsi:type="dcterms:W3CDTF">2015-12-07T18:57:11Z</dcterms:created>
  <dcterms:modified xsi:type="dcterms:W3CDTF">2015-12-07T18:57:11Z</dcterms:modified>
</cp:coreProperties>
</file>