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89"/>
    <p:restoredTop sz="86430"/>
  </p:normalViewPr>
  <p:slideViewPr>
    <p:cSldViewPr snapToGrid="0" snapToObjects="1">
      <p:cViewPr>
        <p:scale>
          <a:sx n="113" d="100"/>
          <a:sy n="113" d="100"/>
        </p:scale>
        <p:origin x="200" y="5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587C-9DC3-AD4F-B135-C15F8B373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504" y="1206229"/>
            <a:ext cx="8825658" cy="1411611"/>
          </a:xfrm>
        </p:spPr>
        <p:txBody>
          <a:bodyPr/>
          <a:lstStyle/>
          <a:p>
            <a:r>
              <a:rPr lang="en-US" dirty="0"/>
              <a:t>To-do List Optimizer 1.0</a:t>
            </a:r>
            <a:br>
              <a:rPr lang="en-US" dirty="0"/>
            </a:br>
            <a:endParaRPr lang="en-US" sz="1800" cap="all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59EAB-3E14-7D4F-ABB0-95638785A8EC}"/>
              </a:ext>
            </a:extLst>
          </p:cNvPr>
          <p:cNvSpPr txBox="1"/>
          <p:nvPr/>
        </p:nvSpPr>
        <p:spPr>
          <a:xfrm>
            <a:off x="1242504" y="3492229"/>
            <a:ext cx="99389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Members</a:t>
            </a:r>
            <a:r>
              <a:rPr lang="en-US" sz="2400" dirty="0">
                <a:solidFill>
                  <a:schemeClr val="bg1"/>
                </a:solidFill>
              </a:rPr>
              <a:t>: Manuel Garcia, Daniel Gonzalez and Salvador Ricardo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Product</a:t>
            </a:r>
            <a:r>
              <a:rPr lang="en-US" sz="2400" dirty="0">
                <a:solidFill>
                  <a:schemeClr val="bg1"/>
                </a:solidFill>
              </a:rPr>
              <a:t> Owner: Monique Ross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Mentor</a:t>
            </a:r>
            <a:r>
              <a:rPr lang="en-US" sz="2400" dirty="0">
                <a:solidFill>
                  <a:schemeClr val="bg1"/>
                </a:solidFill>
              </a:rPr>
              <a:t>: Masoud </a:t>
            </a:r>
            <a:r>
              <a:rPr lang="en-US" sz="2400" dirty="0" err="1">
                <a:solidFill>
                  <a:schemeClr val="bg1"/>
                </a:solidFill>
              </a:rPr>
              <a:t>Sadjadi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463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A578-DAD0-5A4B-BDD3-E6E63FB2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190B713-EA02-AD42-952F-5B2034CFA2B5}"/>
              </a:ext>
            </a:extLst>
          </p:cNvPr>
          <p:cNvSpPr txBox="1">
            <a:spLocks noGrp="1"/>
          </p:cNvSpPr>
          <p:nvPr>
            <p:ph idx="1"/>
          </p:nvPr>
        </p:nvSpPr>
        <p:spPr bwMode="gray">
          <a:xfrm>
            <a:off x="1930207" y="2583622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spcBef>
                <a:spcPts val="0"/>
              </a:spcBef>
              <a:buClr>
                <a:srgbClr val="336699"/>
              </a:buClr>
            </a:pPr>
            <a:r>
              <a:rPr lang="en-US" sz="2800" dirty="0">
                <a:solidFill>
                  <a:srgbClr val="002D62"/>
                </a:solidFill>
                <a:latin typeface="Century Gothic" panose="020B0502020202020204" pitchFamily="34" charset="0"/>
              </a:rPr>
              <a:t>We would like to thank Dr. Monique Ross for her support during this semester in the realization of the first iteration of To-do </a:t>
            </a:r>
            <a:r>
              <a:rPr lang="en-US" sz="2800">
                <a:solidFill>
                  <a:srgbClr val="002D62"/>
                </a:solidFill>
                <a:latin typeface="Century Gothic" panose="020B0502020202020204" pitchFamily="34" charset="0"/>
              </a:rPr>
              <a:t>List Optimizer</a:t>
            </a:r>
            <a:endParaRPr lang="en-US" sz="2800" dirty="0">
              <a:solidFill>
                <a:srgbClr val="002D62"/>
              </a:solidFill>
              <a:latin typeface="Century Gothic" panose="020B0502020202020204" pitchFamily="34" charset="0"/>
            </a:endParaRPr>
          </a:p>
          <a:p>
            <a:pPr marL="571500" lvl="0" indent="-571500" algn="ctr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6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4BCF-22D7-794A-82E7-FACCBA07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3776638-1976-BA47-9DF2-60C420CA794A}"/>
              </a:ext>
            </a:extLst>
          </p:cNvPr>
          <p:cNvSpPr txBox="1">
            <a:spLocks/>
          </p:cNvSpPr>
          <p:nvPr/>
        </p:nvSpPr>
        <p:spPr bwMode="gray">
          <a:xfrm>
            <a:off x="1154953" y="2653464"/>
            <a:ext cx="8761413" cy="370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lvl="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D62"/>
                </a:solidFill>
                <a:latin typeface="Century Gothic" panose="020B0502020202020204" pitchFamily="34" charset="0"/>
              </a:rPr>
              <a:t>Busy schedules comprised of several tasks in different locations</a:t>
            </a:r>
          </a:p>
          <a:p>
            <a:pPr marL="571500" lvl="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D62"/>
                </a:solidFill>
                <a:latin typeface="Century Gothic" panose="020B0502020202020204" pitchFamily="34" charset="0"/>
              </a:rPr>
              <a:t>Non-intuitive apps for easy task management and navigation</a:t>
            </a:r>
          </a:p>
          <a:p>
            <a:pPr marL="571500" lvl="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D62"/>
                </a:solidFill>
                <a:latin typeface="Century Gothic" panose="020B0502020202020204" pitchFamily="34" charset="0"/>
              </a:rPr>
              <a:t>Multiple applications need to be used to keep track of daily tasks</a:t>
            </a:r>
          </a:p>
          <a:p>
            <a:pPr marL="571500" lvl="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D62"/>
                </a:solidFill>
                <a:latin typeface="Century Gothic" panose="020B0502020202020204" pitchFamily="34" charset="0"/>
              </a:rPr>
              <a:t>Annoying swap between apps (e.g. Apple Reminders and Maps)</a:t>
            </a:r>
          </a:p>
          <a:p>
            <a:endParaRPr lang="en-US" sz="25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37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4355-292E-694B-B259-2CDDA8D2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0FC03C-6FA5-DE4F-93CF-CF9E708FEC05}"/>
              </a:ext>
            </a:extLst>
          </p:cNvPr>
          <p:cNvSpPr txBox="1">
            <a:spLocks/>
          </p:cNvSpPr>
          <p:nvPr/>
        </p:nvSpPr>
        <p:spPr bwMode="gray">
          <a:xfrm>
            <a:off x="1154953" y="2730927"/>
            <a:ext cx="8761413" cy="370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spcBef>
                <a:spcPts val="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D62"/>
                </a:solidFill>
                <a:latin typeface="Century Gothic" panose="020B0502020202020204" pitchFamily="34" charset="0"/>
              </a:rPr>
              <a:t>Apps that integrate task management and GPS navigation were not found</a:t>
            </a:r>
          </a:p>
          <a:p>
            <a:pPr marL="571500" indent="-571500">
              <a:spcBef>
                <a:spcPts val="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D62"/>
                </a:solidFill>
                <a:latin typeface="Century Gothic" panose="020B0502020202020204" pitchFamily="34" charset="0"/>
              </a:rPr>
              <a:t>Crowed UIs that result in a poor UX</a:t>
            </a:r>
          </a:p>
          <a:p>
            <a:pPr marL="571500" indent="-571500">
              <a:spcBef>
                <a:spcPts val="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D62"/>
                </a:solidFill>
                <a:latin typeface="Century Gothic" panose="020B0502020202020204" pitchFamily="34" charset="0"/>
              </a:rPr>
              <a:t>Some web applications allow the user to navigate to multiple places but the link between places and tasks is non-existent and those websites lack portability</a:t>
            </a:r>
          </a:p>
          <a:p>
            <a:pPr marL="571500" lvl="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27B413-CF7D-E54D-B832-A762BB3AE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274" y="2138009"/>
            <a:ext cx="1376374" cy="24464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6C6959-019A-9E43-A845-4C073EE6E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526" y="2768304"/>
            <a:ext cx="1376375" cy="2446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CB2EBB-7AEA-2C40-8842-F3DA93051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780" y="3770165"/>
            <a:ext cx="1376374" cy="244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1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B67B-4127-C148-A18A-5D1228CD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CBA986-B39D-C74B-866E-3AD6205A4D08}"/>
              </a:ext>
            </a:extLst>
          </p:cNvPr>
          <p:cNvSpPr txBox="1">
            <a:spLocks/>
          </p:cNvSpPr>
          <p:nvPr/>
        </p:nvSpPr>
        <p:spPr bwMode="gray">
          <a:xfrm>
            <a:off x="1154954" y="2508323"/>
            <a:ext cx="8761413" cy="370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lvl="0" indent="-571500">
              <a:spcBef>
                <a:spcPts val="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D62"/>
                </a:solidFill>
                <a:latin typeface="Century Gothic" panose="020B0502020202020204" pitchFamily="34" charset="0"/>
              </a:rPr>
              <a:t>Creation of an app that integrates the best of task management and navigation</a:t>
            </a:r>
          </a:p>
          <a:p>
            <a:pPr marL="571500" lvl="0" indent="-571500">
              <a:spcBef>
                <a:spcPts val="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D62"/>
                </a:solidFill>
                <a:latin typeface="Century Gothic" panose="020B0502020202020204" pitchFamily="34" charset="0"/>
              </a:rPr>
              <a:t>Improved UI/UX for better usage of the app</a:t>
            </a:r>
          </a:p>
          <a:p>
            <a:pPr marL="571500" lvl="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72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2C9B-4964-8F4D-868B-BE3B9C92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data throughout all devices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33336B-1E73-3F40-ADFF-05CAB308B977}"/>
              </a:ext>
            </a:extLst>
          </p:cNvPr>
          <p:cNvSpPr txBox="1">
            <a:spLocks noGrp="1"/>
          </p:cNvSpPr>
          <p:nvPr>
            <p:ph idx="1"/>
          </p:nvPr>
        </p:nvSpPr>
        <p:spPr bwMode="gray">
          <a:xfrm>
            <a:off x="1154954" y="2603500"/>
            <a:ext cx="7267151" cy="3416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lvl="0" indent="-571500">
              <a:spcBef>
                <a:spcPts val="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D62"/>
                </a:solidFill>
                <a:latin typeface="Century Gothic" panose="020B0502020202020204" pitchFamily="34" charset="0"/>
              </a:rPr>
              <a:t>Cloud storage of all user data allows easy management of tasks from different devices.</a:t>
            </a:r>
          </a:p>
          <a:p>
            <a:pPr marL="571500" lvl="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221627-DDA9-E747-94D3-B58935560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79" y="3091418"/>
            <a:ext cx="3422788" cy="237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8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3E60-715B-9D4D-835F-B166D982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Sign Up/Sign In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396265-3D46-5A48-A3FA-571B3E04A48F}"/>
              </a:ext>
            </a:extLst>
          </p:cNvPr>
          <p:cNvSpPr txBox="1">
            <a:spLocks/>
          </p:cNvSpPr>
          <p:nvPr/>
        </p:nvSpPr>
        <p:spPr bwMode="gray">
          <a:xfrm>
            <a:off x="1154954" y="2508323"/>
            <a:ext cx="8761413" cy="370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lvl="0" indent="-571500">
              <a:spcBef>
                <a:spcPts val="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D62"/>
                </a:solidFill>
                <a:latin typeface="Century Gothic" panose="020B0502020202020204" pitchFamily="34" charset="0"/>
              </a:rPr>
              <a:t>Intuitive and easy to use sign up/ sign in screen.</a:t>
            </a:r>
          </a:p>
          <a:p>
            <a:pPr marL="571500" lvl="0" indent="-571500">
              <a:spcBef>
                <a:spcPts val="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D62"/>
                </a:solidFill>
                <a:latin typeface="Century Gothic" panose="020B0502020202020204" pitchFamily="34" charset="0"/>
              </a:rPr>
              <a:t>Secure transfer of credentials.</a:t>
            </a:r>
          </a:p>
          <a:p>
            <a:pPr marL="571500" lvl="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F76043-0B98-2145-ADAD-BCD84F513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308" y="3136535"/>
            <a:ext cx="1377769" cy="245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5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28C9-EE72-FB4C-9506-789224B5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Intuitive display of information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2769AB-392D-E446-B3DD-A6EEB32E64CE}"/>
              </a:ext>
            </a:extLst>
          </p:cNvPr>
          <p:cNvSpPr txBox="1">
            <a:spLocks/>
          </p:cNvSpPr>
          <p:nvPr/>
        </p:nvSpPr>
        <p:spPr bwMode="gray">
          <a:xfrm>
            <a:off x="1154954" y="2469669"/>
            <a:ext cx="7998818" cy="370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spcBef>
                <a:spcPts val="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D62"/>
                </a:solidFill>
                <a:latin typeface="Century Gothic" panose="020B0502020202020204" pitchFamily="34" charset="0"/>
              </a:rPr>
              <a:t>Automatic ordering of places based on convenient route.</a:t>
            </a:r>
          </a:p>
          <a:p>
            <a:pPr marL="571500" indent="-571500">
              <a:spcBef>
                <a:spcPts val="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D62"/>
                </a:solidFill>
                <a:latin typeface="Century Gothic" panose="020B0502020202020204" pitchFamily="34" charset="0"/>
              </a:rPr>
              <a:t>Easy access to tasks within each place.</a:t>
            </a:r>
          </a:p>
          <a:p>
            <a:pPr marL="571500" indent="-571500">
              <a:spcBef>
                <a:spcPts val="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D62"/>
                </a:solidFill>
                <a:latin typeface="Century Gothic" panose="020B0502020202020204" pitchFamily="34" charset="0"/>
              </a:rPr>
              <a:t>Relevant information about itinerary duration dynamically changes with place additions.</a:t>
            </a:r>
          </a:p>
          <a:p>
            <a:pPr marL="571500" lvl="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D6466-8796-DE47-976A-8B1F960DB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292" y="2140692"/>
            <a:ext cx="1380744" cy="2455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E60227-ED9D-D14F-8AEE-CFC4FEC31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1920" y="2845027"/>
            <a:ext cx="1380744" cy="2455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E198E4-F132-E44C-8B1F-874BC0972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3772" y="3720802"/>
            <a:ext cx="1380744" cy="245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3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64989-1D02-5046-9B16-13609A66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Guided Navigation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C0DD61-D87E-244D-BBC3-A8B7491AE899}"/>
              </a:ext>
            </a:extLst>
          </p:cNvPr>
          <p:cNvSpPr txBox="1">
            <a:spLocks/>
          </p:cNvSpPr>
          <p:nvPr/>
        </p:nvSpPr>
        <p:spPr bwMode="gray">
          <a:xfrm>
            <a:off x="1154954" y="2469669"/>
            <a:ext cx="7998818" cy="370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spcBef>
                <a:spcPts val="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D62"/>
                </a:solidFill>
                <a:latin typeface="Century Gothic" panose="020B0502020202020204" pitchFamily="34" charset="0"/>
              </a:rPr>
              <a:t>Overview of the trip for helping the user locate himself within the trip.</a:t>
            </a:r>
          </a:p>
          <a:p>
            <a:pPr marL="571500" indent="-571500">
              <a:spcBef>
                <a:spcPts val="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D62"/>
                </a:solidFill>
                <a:latin typeface="Century Gothic" panose="020B0502020202020204" pitchFamily="34" charset="0"/>
              </a:rPr>
              <a:t>Statistics about the trip such as time and distance dynamically change.</a:t>
            </a:r>
          </a:p>
          <a:p>
            <a:pPr marL="571500" indent="-571500">
              <a:spcBef>
                <a:spcPts val="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D62"/>
                </a:solidFill>
                <a:latin typeface="Century Gothic" panose="020B0502020202020204" pitchFamily="34" charset="0"/>
              </a:rPr>
              <a:t>Detail maneuver information.</a:t>
            </a:r>
          </a:p>
          <a:p>
            <a:pPr marL="571500" lvl="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C5609-669C-224C-B96C-B5CBD217C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834" y="2469669"/>
            <a:ext cx="1377769" cy="24505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F43508-CD64-614C-BC26-ACA60BB40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750" y="3268885"/>
            <a:ext cx="1377769" cy="245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0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FA4D-1357-6142-B5AF-26484D40C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 task management and navigation integration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D7F216-CB7F-D646-B643-9E9CE374F76D}"/>
              </a:ext>
            </a:extLst>
          </p:cNvPr>
          <p:cNvSpPr txBox="1">
            <a:spLocks noGrp="1"/>
          </p:cNvSpPr>
          <p:nvPr>
            <p:ph idx="1"/>
          </p:nvPr>
        </p:nvSpPr>
        <p:spPr bwMode="gray"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spcBef>
                <a:spcPts val="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D62"/>
                </a:solidFill>
                <a:latin typeface="Century Gothic" panose="020B0502020202020204" pitchFamily="34" charset="0"/>
              </a:rPr>
              <a:t>Positioning awareness that allows smart handling of tasks once arrived to the closest place.</a:t>
            </a:r>
          </a:p>
          <a:p>
            <a:pPr marL="571500" indent="-571500">
              <a:spcBef>
                <a:spcPts val="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D62"/>
                </a:solidFill>
                <a:latin typeface="Century Gothic" panose="020B0502020202020204" pitchFamily="34" charset="0"/>
              </a:rPr>
              <a:t>Easy management of user’s to-do list within each place.</a:t>
            </a:r>
          </a:p>
          <a:p>
            <a:pPr marL="571500" lvl="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18CDF-4EA3-D94C-B9CD-1C99613FC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091" y="3086354"/>
            <a:ext cx="1377769" cy="245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8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191</TotalTime>
  <Words>299</Words>
  <Application>Microsoft Macintosh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To-do List Optimizer 1.0 </vt:lpstr>
      <vt:lpstr>Problem</vt:lpstr>
      <vt:lpstr>Current Systems</vt:lpstr>
      <vt:lpstr>Solution</vt:lpstr>
      <vt:lpstr>Persistent data throughout all devices</vt:lpstr>
      <vt:lpstr>Easy Sign Up/Sign In</vt:lpstr>
      <vt:lpstr>Intuitive display of information</vt:lpstr>
      <vt:lpstr>Guided Navigation</vt:lpstr>
      <vt:lpstr>Smooth task management and navigation integration</vt:lpstr>
      <vt:lpstr>Special Thanks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Story # User Story #</dc:title>
  <dc:creator>Manuel Garcia</dc:creator>
  <cp:lastModifiedBy>Manuel Garcia</cp:lastModifiedBy>
  <cp:revision>12</cp:revision>
  <dcterms:created xsi:type="dcterms:W3CDTF">2018-04-27T13:28:15Z</dcterms:created>
  <dcterms:modified xsi:type="dcterms:W3CDTF">2018-04-27T17:19:24Z</dcterms:modified>
</cp:coreProperties>
</file>