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7 seconds.( I will select 2 best slides (i will give them extra points and students will present for CIS committee)</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7" name="Shape 14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1" name="Shape 211"/>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20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endParaRPr/>
          </a:p>
          <a:p>
            <a:pPr indent="-317500" lvl="0" marL="457200" marR="0" rtl="0" algn="l">
              <a:spcBef>
                <a:spcPts val="0"/>
              </a:spcBef>
              <a:spcAft>
                <a:spcPts val="0"/>
              </a:spcAft>
              <a:buSzPts val="1400"/>
              <a:buChar char="-"/>
            </a:pPr>
            <a:r>
              <a:rPr lang="en-US"/>
              <a:t>Sequence Diagram for this user story is optional</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12" name="Shape 212"/>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8" name="Shape 218"/>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20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endParaRPr/>
          </a:p>
          <a:p>
            <a:pPr indent="-317500" lvl="0" marL="457200" marR="0" rtl="0" algn="l">
              <a:spcBef>
                <a:spcPts val="0"/>
              </a:spcBef>
              <a:spcAft>
                <a:spcPts val="0"/>
              </a:spcAft>
              <a:buSzPts val="1400"/>
              <a:buChar char="-"/>
            </a:pPr>
            <a:r>
              <a:rPr lang="en-US"/>
              <a:t>Sequence Diagram for this user story is optional</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19" name="Shape 219"/>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5" name="Shape 22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20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endParaRPr/>
          </a:p>
          <a:p>
            <a:pPr indent="-317500" lvl="0" marL="457200" marR="0" rtl="0" algn="l">
              <a:spcBef>
                <a:spcPts val="0"/>
              </a:spcBef>
              <a:spcAft>
                <a:spcPts val="0"/>
              </a:spcAft>
              <a:buSzPts val="1400"/>
              <a:buChar char="-"/>
            </a:pPr>
            <a:r>
              <a:rPr lang="en-US"/>
              <a:t>Sequence Diagram for this user story is optional</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26" name="Shape 22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2" name="Shape 232"/>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rPr lang="en-US"/>
              <a:t>10 seconds</a:t>
            </a:r>
            <a:endParaRPr/>
          </a:p>
          <a:p>
            <a:pPr indent="0" lvl="0" marL="0" marR="0" rtl="0" algn="l">
              <a:spcBef>
                <a:spcPts val="0"/>
              </a:spcBef>
              <a:spcAft>
                <a:spcPts val="0"/>
              </a:spcAft>
              <a:buNone/>
            </a:pPr>
            <a:r>
              <a:rPr lang="en-US"/>
              <a:t>A description of verification process and </a:t>
            </a:r>
            <a:r>
              <a:rPr b="0" i="0" lang="en-US" sz="1200" u="none" cap="none" strike="noStrike">
                <a:solidFill>
                  <a:schemeClr val="dk1"/>
                </a:solidFill>
                <a:latin typeface="Calibri"/>
                <a:ea typeface="Calibri"/>
                <a:cs typeface="Calibri"/>
                <a:sym typeface="Calibri"/>
              </a:rPr>
              <a:t>Test Suites and Test Cases for </a:t>
            </a:r>
            <a:r>
              <a:rPr lang="en-US"/>
              <a:t>one of the</a:t>
            </a:r>
            <a:r>
              <a:rPr b="0" i="0" lang="en-US" sz="1200" u="none" cap="none" strike="noStrike">
                <a:solidFill>
                  <a:schemeClr val="dk1"/>
                </a:solidFill>
                <a:latin typeface="Calibri"/>
                <a:ea typeface="Calibri"/>
                <a:cs typeface="Calibri"/>
                <a:sym typeface="Calibri"/>
              </a:rPr>
              <a:t> use case</a:t>
            </a:r>
            <a:r>
              <a:rPr lang="en-US"/>
              <a:t>s.</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1 One sunny day and one rainy day for the implemented use cases (one or more slides).</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2 Automated test scripts for the implemented use cases (</a:t>
            </a:r>
            <a:r>
              <a:rPr lang="en-US"/>
              <a:t>if any)</a:t>
            </a:r>
            <a:r>
              <a:rPr b="0" i="0" lang="en-US" sz="1200" u="none" cap="none" strike="noStrike">
                <a:solidFill>
                  <a:schemeClr val="dk1"/>
                </a:solidFill>
                <a:latin typeface="Calibri"/>
                <a:ea typeface="Calibri"/>
                <a:cs typeface="Calibri"/>
                <a:sym typeface="Calibri"/>
              </a:rPr>
              <a:t> (one or more slides).</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33" name="Shape 233"/>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9" name="Shape 239"/>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10 seconds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Summarize your contribution, mention your effort for </a:t>
            </a:r>
            <a:r>
              <a:rPr lang="en-US"/>
              <a:t>Scrum, Mingle, Github, Google Drive Documentation and minutes</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Include your contact information</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Ask if anyone has any questions for you.</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Thank your audience</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40" name="Shape 240"/>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10 seconds.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Introduce the problem that the whole project</a:t>
            </a:r>
            <a:r>
              <a:rPr lang="en-US"/>
              <a:t> (in all versions)</a:t>
            </a:r>
            <a:r>
              <a:rPr b="0" i="0" lang="en-US" sz="1200" u="none" cap="none" strike="noStrike">
                <a:solidFill>
                  <a:schemeClr val="dk1"/>
                </a:solidFill>
                <a:latin typeface="Calibri"/>
                <a:ea typeface="Calibri"/>
                <a:cs typeface="Calibri"/>
                <a:sym typeface="Calibri"/>
              </a:rPr>
              <a:t> tackles</a:t>
            </a:r>
            <a:r>
              <a:rPr lang="en-US"/>
              <a:t> with GIF or screenshot. </a:t>
            </a:r>
            <a:endParaRPr/>
          </a:p>
          <a:p>
            <a:pPr indent="0" lvl="0" marL="0" marR="0" rtl="0" algn="l">
              <a:lnSpc>
                <a:spcPct val="100000"/>
              </a:lnSpc>
              <a:spcBef>
                <a:spcPts val="0"/>
              </a:spcBef>
              <a:spcAft>
                <a:spcPts val="0"/>
              </a:spcAft>
              <a:buNone/>
            </a:pPr>
            <a:r>
              <a:t/>
            </a:r>
            <a:endParaRPr/>
          </a:p>
        </p:txBody>
      </p:sp>
      <p:sp>
        <p:nvSpPr>
          <p:cNvPr id="156" name="Shape 15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2" name="Shape 162"/>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Font typeface="Arial"/>
              <a:buNone/>
            </a:pPr>
            <a:r>
              <a:rPr lang="en-US"/>
              <a:t>20 seconds.</a:t>
            </a:r>
            <a:endParaRPr/>
          </a:p>
          <a:p>
            <a:pPr indent="0" lvl="0" marL="0" rtl="0">
              <a:spcBef>
                <a:spcPts val="0"/>
              </a:spcBef>
              <a:spcAft>
                <a:spcPts val="0"/>
              </a:spcAft>
              <a:buClr>
                <a:schemeClr val="dk1"/>
              </a:buClr>
              <a:buFont typeface="Arial"/>
              <a:buNone/>
            </a:pPr>
            <a:r>
              <a:rPr lang="en-US"/>
              <a:t>Introduce the problem that the your project (in new version) tackles with GIF or screenshot. </a:t>
            </a:r>
            <a:endParaRPr/>
          </a:p>
          <a:p>
            <a:pPr indent="0" lvl="0" marL="0" rtl="0">
              <a:spcBef>
                <a:spcPts val="0"/>
              </a:spcBef>
              <a:spcAft>
                <a:spcPts val="0"/>
              </a:spcAft>
              <a:buClr>
                <a:schemeClr val="dk1"/>
              </a:buClr>
              <a:buSzPts val="1100"/>
              <a:buFont typeface="Arial"/>
              <a:buNone/>
            </a:pPr>
            <a:r>
              <a:t/>
            </a:r>
            <a:endParaRPr/>
          </a:p>
          <a:p>
            <a:pPr indent="0" lvl="0" marL="0" marR="0" rtl="0" algn="l">
              <a:spcBef>
                <a:spcPts val="0"/>
              </a:spcBef>
              <a:spcAft>
                <a:spcPts val="0"/>
              </a:spcAft>
              <a:buNone/>
            </a:pPr>
            <a:r>
              <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3" name="Shape 163"/>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9" name="Shape 169"/>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5 seconds</a:t>
            </a:r>
            <a:endParaRPr/>
          </a:p>
          <a:p>
            <a:pPr indent="0" lvl="0" marL="0" marR="0" rtl="0" algn="l">
              <a:spcBef>
                <a:spcPts val="0"/>
              </a:spcBef>
              <a:spcAft>
                <a:spcPts val="0"/>
              </a:spcAft>
              <a:buNone/>
            </a:pPr>
            <a:r>
              <a:rPr lang="en-US"/>
              <a:t>Show the Use Case Diagram for the whole project.</a:t>
            </a:r>
            <a:br>
              <a:rPr lang="en-US"/>
            </a:br>
            <a:r>
              <a:rPr lang="en-US"/>
              <a:t>Highlight your use cases.</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0" name="Shape 170"/>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6" name="Shape 17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20 seconds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System design: </a:t>
            </a:r>
            <a:r>
              <a:rPr lang="en-US"/>
              <a:t>Highlight the parts that you contributed to them.</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1. System decomposition; identify the architecture patterns used </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2. System deployment – h/w and s/w requirements </a:t>
            </a:r>
            <a:endParaRPr/>
          </a:p>
          <a:p>
            <a:pPr indent="0" lvl="0" marL="0" marR="0" rtl="0" algn="l">
              <a:spcBef>
                <a:spcPts val="360"/>
              </a:spcBef>
              <a:spcAft>
                <a:spcPts val="0"/>
              </a:spcAft>
              <a:buNone/>
            </a:pPr>
            <a:br>
              <a:rPr lang="en-US"/>
            </a:br>
            <a:br>
              <a:rPr lang="en-US"/>
            </a:br>
            <a:endParaRPr/>
          </a:p>
          <a:p>
            <a:pPr indent="0" lvl="0" marL="0" marR="0" rtl="0" algn="l">
              <a:spcBef>
                <a:spcPts val="360"/>
              </a:spcBef>
              <a:spcAft>
                <a:spcPts val="0"/>
              </a:spcAft>
              <a:buNone/>
            </a:pPr>
            <a:r>
              <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7" name="Shape 17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3" name="Shape 183"/>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10 seconds.</a:t>
            </a:r>
            <a:r>
              <a:rPr b="0" i="0" lang="en-US" sz="1200" u="none" cap="none" strike="noStrike">
                <a:solidFill>
                  <a:schemeClr val="dk1"/>
                </a:solidFill>
                <a:latin typeface="Calibri"/>
                <a:ea typeface="Calibri"/>
                <a:cs typeface="Calibri"/>
                <a:sym typeface="Calibri"/>
              </a:rPr>
              <a:t>Minimal class diagram. Highlight the classes that you created/modified</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Identify the design patterns used (one or more slides).</a:t>
            </a:r>
            <a:endParaRPr/>
          </a:p>
          <a:p>
            <a:pPr indent="0" lvl="0" marL="0" rtl="0">
              <a:spcBef>
                <a:spcPts val="360"/>
              </a:spcBef>
              <a:spcAft>
                <a:spcPts val="0"/>
              </a:spcAft>
              <a:buNone/>
            </a:pPr>
            <a:r>
              <a:t/>
            </a:r>
            <a:endParaRPr/>
          </a:p>
          <a:p>
            <a:pPr indent="0" lvl="0" marL="0" marR="0" rtl="0" algn="l">
              <a:spcBef>
                <a:spcPts val="360"/>
              </a:spcBef>
              <a:spcAft>
                <a:spcPts val="0"/>
              </a:spcAft>
              <a:buNone/>
            </a:pPr>
            <a:r>
              <a:t/>
            </a:r>
            <a:endParaRPr/>
          </a:p>
        </p:txBody>
      </p:sp>
      <p:sp>
        <p:nvSpPr>
          <p:cNvPr id="184" name="Shape 18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0" name="Shape 190"/>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None/>
            </a:pPr>
            <a:r>
              <a:rPr lang="en-US"/>
              <a:t>5 seconds.</a:t>
            </a:r>
            <a:endParaRPr/>
          </a:p>
          <a:p>
            <a:pPr indent="0" lvl="0" marL="0" rtl="0">
              <a:spcBef>
                <a:spcPts val="0"/>
              </a:spcBef>
              <a:spcAft>
                <a:spcPts val="0"/>
              </a:spcAft>
              <a:buClr>
                <a:schemeClr val="dk1"/>
              </a:buClr>
              <a:buFont typeface="Arial"/>
              <a:buNone/>
            </a:pPr>
            <a:r>
              <a:rPr lang="en-US"/>
              <a:t>List the user stories that you worked on them.(put in order of importance). Stay focused on the parts that you have been working. </a:t>
            </a:r>
            <a:endParaRPr/>
          </a:p>
          <a:p>
            <a:pPr indent="0" lvl="0" marL="0" marR="0" rtl="0" algn="l">
              <a:spcBef>
                <a:spcPts val="0"/>
              </a:spcBef>
              <a:spcAft>
                <a:spcPts val="0"/>
              </a:spcAft>
              <a:buNone/>
            </a:pPr>
            <a:r>
              <a:t/>
            </a:r>
            <a:endParaRPr/>
          </a:p>
          <a:p>
            <a:pPr indent="0" lvl="0" marL="0" marR="0" rtl="0" algn="l">
              <a:spcBef>
                <a:spcPts val="360"/>
              </a:spcBef>
              <a:spcAft>
                <a:spcPts val="0"/>
              </a:spcAft>
              <a:buNone/>
            </a:pPr>
            <a:r>
              <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1" name="Shape 191"/>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7" name="Shape 197"/>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60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The most important user story you worked on it. You have to describe this one very well and be proud of that.</a:t>
            </a:r>
            <a:endParaRPr/>
          </a:p>
          <a:p>
            <a:pPr indent="-317500" lvl="0" marL="457200" marR="0" rtl="0" algn="l">
              <a:spcBef>
                <a:spcPts val="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endParaRPr/>
          </a:p>
          <a:p>
            <a:pPr indent="-317500" lvl="0" marL="457200" marR="0" rtl="0" algn="l">
              <a:spcBef>
                <a:spcPts val="0"/>
              </a:spcBef>
              <a:spcAft>
                <a:spcPts val="0"/>
              </a:spcAft>
              <a:buSzPts val="1400"/>
              <a:buChar char="-"/>
            </a:pPr>
            <a:r>
              <a:rPr lang="en-US"/>
              <a:t>Go into the details of the most important/significant tasks using bullet lists or visual graphs or state chart diagram</a:t>
            </a:r>
            <a:endParaRPr/>
          </a:p>
          <a:p>
            <a:pPr indent="-317500" lvl="0" marL="457200" marR="0" rtl="0" algn="l">
              <a:spcBef>
                <a:spcPts val="0"/>
              </a:spcBef>
              <a:spcAft>
                <a:spcPts val="0"/>
              </a:spcAft>
              <a:buSzPts val="1400"/>
              <a:buChar char="-"/>
            </a:pPr>
            <a:r>
              <a:rPr lang="en-US"/>
              <a:t>Sequence Diagram for this user story is mandatory  (in another separate page if required)</a:t>
            </a:r>
            <a:endParaRPr/>
          </a:p>
          <a:p>
            <a:pPr indent="-317500" lvl="0" marL="457200" marR="0" rtl="0" algn="l">
              <a:spcBef>
                <a:spcPts val="0"/>
              </a:spcBef>
              <a:spcAft>
                <a:spcPts val="0"/>
              </a:spcAft>
              <a:buSzPts val="1400"/>
              <a:buChar char="-"/>
            </a:pPr>
            <a:r>
              <a:rPr lang="en-US"/>
              <a:t>Demo using </a:t>
            </a:r>
            <a:r>
              <a:rPr b="1" lang="en-US"/>
              <a:t>screenshots or GIF</a:t>
            </a:r>
            <a:r>
              <a:rPr lang="en-US"/>
              <a:t> (in another separate page if required)</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8" name="Shape 19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4" name="Shape 204"/>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20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endParaRPr/>
          </a:p>
          <a:p>
            <a:pPr indent="-317500" lvl="0" marL="457200" marR="0" rtl="0" algn="l">
              <a:spcBef>
                <a:spcPts val="0"/>
              </a:spcBef>
              <a:spcAft>
                <a:spcPts val="0"/>
              </a:spcAft>
              <a:buSzPts val="1400"/>
              <a:buChar char="-"/>
            </a:pPr>
            <a:r>
              <a:rPr lang="en-US"/>
              <a:t>Sequence Diagram for this user story is optional</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05" name="Shape 205"/>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7" name="Shape 17"/>
        <p:cNvGrpSpPr/>
        <p:nvPr/>
      </p:nvGrpSpPr>
      <p:grpSpPr>
        <a:xfrm>
          <a:off x="0" y="0"/>
          <a:ext cx="0" cy="0"/>
          <a:chOff x="0" y="0"/>
          <a:chExt cx="0" cy="0"/>
        </a:xfrm>
      </p:grpSpPr>
      <p:pic>
        <p:nvPicPr>
          <p:cNvPr descr="Overlay-TitleSlide.png" id="18" name="Shape 18"/>
          <p:cNvPicPr preferRelativeResize="0"/>
          <p:nvPr/>
        </p:nvPicPr>
        <p:blipFill rotWithShape="1">
          <a:blip r:embed="rId2">
            <a:alphaModFix/>
          </a:blip>
          <a:srcRect b="0" l="0" r="0" t="0"/>
          <a:stretch/>
        </p:blipFill>
        <p:spPr>
          <a:xfrm>
            <a:off x="158750" y="187325"/>
            <a:ext cx="8826500" cy="6483350"/>
          </a:xfrm>
          <a:prstGeom prst="rect">
            <a:avLst/>
          </a:prstGeom>
          <a:noFill/>
          <a:ln>
            <a:noFill/>
          </a:ln>
        </p:spPr>
      </p:pic>
      <p:sp>
        <p:nvSpPr>
          <p:cNvPr id="19" name="Shape 19"/>
          <p:cNvSpPr txBox="1"/>
          <p:nvPr>
            <p:ph type="ctrTitle"/>
          </p:nvPr>
        </p:nvSpPr>
        <p:spPr>
          <a:xfrm>
            <a:off x="1600200" y="2492375"/>
            <a:ext cx="6762749" cy="1470025"/>
          </a:xfrm>
          <a:prstGeom prst="rect">
            <a:avLst/>
          </a:prstGeom>
          <a:noFill/>
          <a:ln>
            <a:noFill/>
          </a:ln>
        </p:spPr>
        <p:txBody>
          <a:bodyPr anchorCtr="0" anchor="b" bIns="91425" lIns="91425" spcFirstLastPara="1" rIns="91425" wrap="square" tIns="91425"/>
          <a:lstStyle>
            <a:lvl1pPr indent="0" lvl="0" marL="0" marR="0" rtl="0" algn="r">
              <a:spcBef>
                <a:spcPts val="0"/>
              </a:spcBef>
              <a:spcAft>
                <a:spcPts val="0"/>
              </a:spcAft>
              <a:buSzPts val="1400"/>
              <a:buNone/>
              <a:defRPr b="0"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20" name="Shape 20"/>
          <p:cNvSpPr txBox="1"/>
          <p:nvPr>
            <p:ph idx="1" type="subTitle"/>
          </p:nvPr>
        </p:nvSpPr>
        <p:spPr>
          <a:xfrm>
            <a:off x="1600201" y="3966882"/>
            <a:ext cx="6762749" cy="1752600"/>
          </a:xfrm>
          <a:prstGeom prst="rect">
            <a:avLst/>
          </a:prstGeom>
          <a:noFill/>
          <a:ln>
            <a:noFill/>
          </a:ln>
        </p:spPr>
        <p:txBody>
          <a:bodyPr anchorCtr="0" anchor="t" bIns="91425" lIns="91425" spcFirstLastPara="1" rIns="91425" wrap="square" tIns="91425"/>
          <a:lstStyle>
            <a:lvl1pPr indent="0" lvl="0" marL="0" marR="0" rtl="0" algn="r">
              <a:spcBef>
                <a:spcPts val="600"/>
              </a:spcBef>
              <a:spcAft>
                <a:spcPts val="0"/>
              </a:spcAft>
              <a:buClr>
                <a:schemeClr val="lt1"/>
              </a:buClr>
              <a:buSzPts val="2200"/>
              <a:buFont typeface="Noto Sans Symbols"/>
              <a:buNone/>
              <a:defRPr b="0" i="0" sz="1800" u="none" cap="none" strike="noStrike">
                <a:solidFill>
                  <a:schemeClr val="lt1"/>
                </a:solidFill>
                <a:latin typeface="Trebuchet MS"/>
                <a:ea typeface="Trebuchet MS"/>
                <a:cs typeface="Trebuchet MS"/>
                <a:sym typeface="Trebuchet MS"/>
              </a:defRPr>
            </a:lvl1pPr>
            <a:lvl2pPr indent="0" lvl="1" marL="457200" marR="0" rtl="0" algn="ctr">
              <a:spcBef>
                <a:spcPts val="600"/>
              </a:spcBef>
              <a:spcAft>
                <a:spcPts val="0"/>
              </a:spcAft>
              <a:buClr>
                <a:srgbClr val="888888"/>
              </a:buClr>
              <a:buSzPts val="2000"/>
              <a:buFont typeface="Noto Sans Symbols"/>
              <a:buNone/>
              <a:defRPr b="0" i="0" sz="2000" u="none" cap="none" strike="noStrike">
                <a:solidFill>
                  <a:srgbClr val="888888"/>
                </a:solidFill>
                <a:latin typeface="Trebuchet MS"/>
                <a:ea typeface="Trebuchet MS"/>
                <a:cs typeface="Trebuchet MS"/>
                <a:sym typeface="Trebuchet MS"/>
              </a:defRPr>
            </a:lvl2pPr>
            <a:lvl3pPr indent="0" lvl="2" marL="914400" marR="0" rtl="0" algn="ctr">
              <a:spcBef>
                <a:spcPts val="600"/>
              </a:spcBef>
              <a:spcAft>
                <a:spcPts val="0"/>
              </a:spcAft>
              <a:buClr>
                <a:srgbClr val="888888"/>
              </a:buClr>
              <a:buSzPts val="1800"/>
              <a:buFont typeface="Noto Sans Symbols"/>
              <a:buNone/>
              <a:defRPr b="0" i="0" sz="1800" u="none" cap="none" strike="noStrike">
                <a:solidFill>
                  <a:srgbClr val="888888"/>
                </a:solidFill>
                <a:latin typeface="Trebuchet MS"/>
                <a:ea typeface="Trebuchet MS"/>
                <a:cs typeface="Trebuchet MS"/>
                <a:sym typeface="Trebuchet MS"/>
              </a:defRPr>
            </a:lvl3pPr>
            <a:lvl4pPr indent="0" lvl="3" marL="1371600" marR="0" rtl="0" algn="ctr">
              <a:spcBef>
                <a:spcPts val="600"/>
              </a:spcBef>
              <a:spcAft>
                <a:spcPts val="0"/>
              </a:spcAft>
              <a:buClr>
                <a:srgbClr val="888888"/>
              </a:buClr>
              <a:buSzPts val="1800"/>
              <a:buFont typeface="Noto Sans Symbols"/>
              <a:buNone/>
              <a:defRPr b="0" i="0" sz="1800" u="none" cap="none" strike="noStrike">
                <a:solidFill>
                  <a:srgbClr val="888888"/>
                </a:solidFill>
                <a:latin typeface="Trebuchet MS"/>
                <a:ea typeface="Trebuchet MS"/>
                <a:cs typeface="Trebuchet MS"/>
                <a:sym typeface="Trebuchet MS"/>
              </a:defRPr>
            </a:lvl4pPr>
            <a:lvl5pPr indent="0" lvl="4" marL="1828800" marR="0" rtl="0" algn="ctr">
              <a:spcBef>
                <a:spcPts val="600"/>
              </a:spcBef>
              <a:spcAft>
                <a:spcPts val="0"/>
              </a:spcAft>
              <a:buClr>
                <a:srgbClr val="888888"/>
              </a:buClr>
              <a:buSzPts val="1800"/>
              <a:buFont typeface="Noto Sans Symbols"/>
              <a:buNone/>
              <a:defRPr b="0" i="0" sz="1800" u="none" cap="none" strike="noStrike">
                <a:solidFill>
                  <a:srgbClr val="888888"/>
                </a:solidFill>
                <a:latin typeface="Trebuchet MS"/>
                <a:ea typeface="Trebuchet MS"/>
                <a:cs typeface="Trebuchet MS"/>
                <a:sym typeface="Trebuchet MS"/>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Trebuchet MS"/>
                <a:ea typeface="Trebuchet MS"/>
                <a:cs typeface="Trebuchet MS"/>
                <a:sym typeface="Trebuchet MS"/>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Trebuchet MS"/>
                <a:ea typeface="Trebuchet MS"/>
                <a:cs typeface="Trebuchet MS"/>
                <a:sym typeface="Trebuchet MS"/>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Trebuchet MS"/>
                <a:ea typeface="Trebuchet MS"/>
                <a:cs typeface="Trebuchet MS"/>
                <a:sym typeface="Trebuchet MS"/>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Trebuchet MS"/>
                <a:ea typeface="Trebuchet MS"/>
                <a:cs typeface="Trebuchet MS"/>
                <a:sym typeface="Trebuchet MS"/>
              </a:defRPr>
            </a:lvl9pPr>
          </a:lstStyle>
          <a:p/>
        </p:txBody>
      </p:sp>
      <p:sp>
        <p:nvSpPr>
          <p:cNvPr id="21" name="Shape 21"/>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endParaRPr b="0" i="0" sz="1200" u="none" cap="none" strike="noStrike">
              <a:solidFill>
                <a:schemeClr val="dk2"/>
              </a:solidFill>
              <a:latin typeface="Trebuchet MS"/>
              <a:ea typeface="Trebuchet MS"/>
              <a:cs typeface="Trebuchet MS"/>
              <a:sym typeface="Trebuchet MS"/>
            </a:endParaRPr>
          </a:p>
        </p:txBody>
      </p:sp>
      <p:sp>
        <p:nvSpPr>
          <p:cNvPr id="22" name="Shape 22"/>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93" name="Shape 93"/>
        <p:cNvGrpSpPr/>
        <p:nvPr/>
      </p:nvGrpSpPr>
      <p:grpSpPr>
        <a:xfrm>
          <a:off x="0" y="0"/>
          <a:ext cx="0" cy="0"/>
          <a:chOff x="0" y="0"/>
          <a:chExt cx="0" cy="0"/>
        </a:xfrm>
      </p:grpSpPr>
      <p:pic>
        <p:nvPicPr>
          <p:cNvPr descr="Overlay-ContentSlides.png" id="94" name="Shape 94"/>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95" name="Shape 95"/>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6" name="Shape 96"/>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7" name="Shape 97"/>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endParaRPr b="0" i="0" sz="1200" u="none" cap="none" strike="noStrike">
              <a:solidFill>
                <a:schemeClr val="dk2"/>
              </a:solidFill>
              <a:latin typeface="Trebuchet MS"/>
              <a:ea typeface="Trebuchet MS"/>
              <a:cs typeface="Trebuchet MS"/>
              <a:sym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98" name="Shape 98"/>
        <p:cNvGrpSpPr/>
        <p:nvPr/>
      </p:nvGrpSpPr>
      <p:grpSpPr>
        <a:xfrm>
          <a:off x="0" y="0"/>
          <a:ext cx="0" cy="0"/>
          <a:chOff x="0" y="0"/>
          <a:chExt cx="0" cy="0"/>
        </a:xfrm>
      </p:grpSpPr>
      <p:pic>
        <p:nvPicPr>
          <p:cNvPr descr="Overlay-ContentCaption.png" id="99" name="Shape 99"/>
          <p:cNvPicPr preferRelativeResize="0"/>
          <p:nvPr/>
        </p:nvPicPr>
        <p:blipFill rotWithShape="1">
          <a:blip r:embed="rId2">
            <a:alphaModFix/>
          </a:blip>
          <a:srcRect b="0" l="0" r="0" t="0"/>
          <a:stretch/>
        </p:blipFill>
        <p:spPr>
          <a:xfrm>
            <a:off x="158750" y="187325"/>
            <a:ext cx="8826500" cy="6483350"/>
          </a:xfrm>
          <a:prstGeom prst="rect">
            <a:avLst/>
          </a:prstGeom>
          <a:noFill/>
          <a:ln>
            <a:noFill/>
          </a:ln>
        </p:spPr>
      </p:pic>
      <p:sp>
        <p:nvSpPr>
          <p:cNvPr id="100" name="Shape 100"/>
          <p:cNvSpPr txBox="1"/>
          <p:nvPr>
            <p:ph type="title"/>
          </p:nvPr>
        </p:nvSpPr>
        <p:spPr>
          <a:xfrm>
            <a:off x="779464" y="590550"/>
            <a:ext cx="3657600" cy="1162050"/>
          </a:xfrm>
          <a:prstGeom prst="rect">
            <a:avLst/>
          </a:prstGeom>
          <a:noFill/>
          <a:ln>
            <a:noFill/>
          </a:ln>
        </p:spPr>
        <p:txBody>
          <a:bodyPr anchorCtr="0" anchor="b" bIns="91425" lIns="91425" spcFirstLastPara="1" rIns="91425" wrap="square" tIns="91425"/>
          <a:lstStyle>
            <a:lvl1pPr indent="0" lvl="0" marL="0" marR="0" rtl="0" algn="ctr">
              <a:spcBef>
                <a:spcPts val="0"/>
              </a:spcBef>
              <a:spcAft>
                <a:spcPts val="0"/>
              </a:spcAft>
              <a:buSzPts val="1400"/>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01" name="Shape 101"/>
          <p:cNvSpPr txBox="1"/>
          <p:nvPr>
            <p:ph idx="1" type="body"/>
          </p:nvPr>
        </p:nvSpPr>
        <p:spPr>
          <a:xfrm>
            <a:off x="4693023" y="739588"/>
            <a:ext cx="3657600" cy="5308787"/>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02" name="Shape 102"/>
          <p:cNvSpPr txBox="1"/>
          <p:nvPr>
            <p:ph idx="2" type="body"/>
          </p:nvPr>
        </p:nvSpPr>
        <p:spPr>
          <a:xfrm>
            <a:off x="779464" y="1816100"/>
            <a:ext cx="3657600" cy="3822700"/>
          </a:xfrm>
          <a:prstGeom prst="rect">
            <a:avLst/>
          </a:prstGeom>
          <a:noFill/>
          <a:ln>
            <a:noFill/>
          </a:ln>
        </p:spPr>
        <p:txBody>
          <a:bodyPr anchorCtr="0" anchor="t" bIns="91425" lIns="91425" spcFirstLastPara="1" rIns="91425" wrap="square" tIns="91425"/>
          <a:lstStyle>
            <a:lvl1pPr indent="-228600" lvl="0" marL="457200" marR="0" rtl="0" algn="ctr">
              <a:spcBef>
                <a:spcPts val="2000"/>
              </a:spcBef>
              <a:spcAft>
                <a:spcPts val="0"/>
              </a:spcAft>
              <a:buClr>
                <a:srgbClr val="001D4D"/>
              </a:buClr>
              <a:buSzPts val="2200"/>
              <a:buFont typeface="Noto Sans Symbols"/>
              <a:buNone/>
              <a:defRPr b="0" i="0" sz="18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001D4D"/>
              </a:buClr>
              <a:buSzPts val="2000"/>
              <a:buFont typeface="Noto Sans Symbols"/>
              <a:buNone/>
              <a:defRPr b="0" i="0" sz="1200" u="none" cap="none" strike="noStrike">
                <a:solidFill>
                  <a:srgbClr val="001D4D"/>
                </a:solidFill>
                <a:latin typeface="Trebuchet MS"/>
                <a:ea typeface="Trebuchet MS"/>
                <a:cs typeface="Trebuchet MS"/>
                <a:sym typeface="Trebuchet MS"/>
              </a:defRPr>
            </a:lvl2pPr>
            <a:lvl3pPr indent="-228600" lvl="2" marL="1371600" marR="0" rtl="0" algn="l">
              <a:spcBef>
                <a:spcPts val="600"/>
              </a:spcBef>
              <a:spcAft>
                <a:spcPts val="0"/>
              </a:spcAft>
              <a:buClr>
                <a:srgbClr val="001D4D"/>
              </a:buClr>
              <a:buSzPts val="1800"/>
              <a:buFont typeface="Noto Sans Symbols"/>
              <a:buNone/>
              <a:defRPr b="0" i="0" sz="1000" u="none" cap="none" strike="noStrike">
                <a:solidFill>
                  <a:srgbClr val="001D4D"/>
                </a:solidFill>
                <a:latin typeface="Trebuchet MS"/>
                <a:ea typeface="Trebuchet MS"/>
                <a:cs typeface="Trebuchet MS"/>
                <a:sym typeface="Trebuchet MS"/>
              </a:defRPr>
            </a:lvl3pPr>
            <a:lvl4pPr indent="-228600" lvl="3" marL="18288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4pPr>
            <a:lvl5pPr indent="-228600" lvl="4" marL="22860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03" name="Shape 103"/>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4" name="Shape 104"/>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5" name="Shape 105"/>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endParaRPr b="0" i="0" sz="1200" u="none" cap="none" strike="noStrike">
              <a:solidFill>
                <a:schemeClr val="dk2"/>
              </a:solidFill>
              <a:latin typeface="Trebuchet MS"/>
              <a:ea typeface="Trebuchet MS"/>
              <a:cs typeface="Trebuchet MS"/>
              <a:sym typeface="Trebuchet M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06" name="Shape 106"/>
        <p:cNvGrpSpPr/>
        <p:nvPr/>
      </p:nvGrpSpPr>
      <p:grpSpPr>
        <a:xfrm>
          <a:off x="0" y="0"/>
          <a:ext cx="0" cy="0"/>
          <a:chOff x="0" y="0"/>
          <a:chExt cx="0" cy="0"/>
        </a:xfrm>
      </p:grpSpPr>
      <p:pic>
        <p:nvPicPr>
          <p:cNvPr descr="Overlay-PictureCaption.png" id="107" name="Shape 107"/>
          <p:cNvPicPr preferRelativeResize="0"/>
          <p:nvPr/>
        </p:nvPicPr>
        <p:blipFill rotWithShape="1">
          <a:blip r:embed="rId2">
            <a:alphaModFix/>
          </a:blip>
          <a:srcRect b="0" l="0" r="0" t="0"/>
          <a:stretch/>
        </p:blipFill>
        <p:spPr>
          <a:xfrm>
            <a:off x="449263" y="187325"/>
            <a:ext cx="8535987" cy="6483350"/>
          </a:xfrm>
          <a:prstGeom prst="rect">
            <a:avLst/>
          </a:prstGeom>
          <a:noFill/>
          <a:ln>
            <a:noFill/>
          </a:ln>
        </p:spPr>
      </p:pic>
      <p:sp>
        <p:nvSpPr>
          <p:cNvPr id="108" name="Shape 108"/>
          <p:cNvSpPr txBox="1"/>
          <p:nvPr>
            <p:ph type="title"/>
          </p:nvPr>
        </p:nvSpPr>
        <p:spPr>
          <a:xfrm>
            <a:off x="3886200" y="533400"/>
            <a:ext cx="4476750" cy="12525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09" name="Shape 109"/>
          <p:cNvSpPr txBox="1"/>
          <p:nvPr>
            <p:ph idx="1" type="body"/>
          </p:nvPr>
        </p:nvSpPr>
        <p:spPr>
          <a:xfrm>
            <a:off x="3886124" y="1828800"/>
            <a:ext cx="4474539" cy="3810000"/>
          </a:xfrm>
          <a:prstGeom prst="rect">
            <a:avLst/>
          </a:prstGeom>
          <a:noFill/>
          <a:ln>
            <a:noFill/>
          </a:ln>
        </p:spPr>
        <p:txBody>
          <a:bodyPr anchorCtr="0" anchor="t" bIns="91425" lIns="91425" spcFirstLastPara="1" rIns="91425" wrap="square" tIns="91425"/>
          <a:lstStyle>
            <a:lvl1pPr indent="-228600" lvl="0" marL="457200" marR="0" rtl="0" algn="l">
              <a:spcBef>
                <a:spcPts val="2000"/>
              </a:spcBef>
              <a:spcAft>
                <a:spcPts val="0"/>
              </a:spcAft>
              <a:buClr>
                <a:srgbClr val="001D4D"/>
              </a:buClr>
              <a:buSzPts val="2200"/>
              <a:buFont typeface="Noto Sans Symbols"/>
              <a:buNone/>
              <a:defRPr b="0" i="0" sz="18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001D4D"/>
              </a:buClr>
              <a:buSzPts val="2000"/>
              <a:buFont typeface="Noto Sans Symbols"/>
              <a:buNone/>
              <a:defRPr b="0" i="0" sz="1200" u="none" cap="none" strike="noStrike">
                <a:solidFill>
                  <a:srgbClr val="001D4D"/>
                </a:solidFill>
                <a:latin typeface="Trebuchet MS"/>
                <a:ea typeface="Trebuchet MS"/>
                <a:cs typeface="Trebuchet MS"/>
                <a:sym typeface="Trebuchet MS"/>
              </a:defRPr>
            </a:lvl2pPr>
            <a:lvl3pPr indent="-228600" lvl="2" marL="1371600" marR="0" rtl="0" algn="l">
              <a:spcBef>
                <a:spcPts val="600"/>
              </a:spcBef>
              <a:spcAft>
                <a:spcPts val="0"/>
              </a:spcAft>
              <a:buClr>
                <a:srgbClr val="001D4D"/>
              </a:buClr>
              <a:buSzPts val="1800"/>
              <a:buFont typeface="Noto Sans Symbols"/>
              <a:buNone/>
              <a:defRPr b="0" i="0" sz="1000" u="none" cap="none" strike="noStrike">
                <a:solidFill>
                  <a:srgbClr val="001D4D"/>
                </a:solidFill>
                <a:latin typeface="Trebuchet MS"/>
                <a:ea typeface="Trebuchet MS"/>
                <a:cs typeface="Trebuchet MS"/>
                <a:sym typeface="Trebuchet MS"/>
              </a:defRPr>
            </a:lvl3pPr>
            <a:lvl4pPr indent="-228600" lvl="3" marL="18288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4pPr>
            <a:lvl5pPr indent="-228600" lvl="4" marL="22860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0" name="Shape 110"/>
          <p:cNvSpPr/>
          <p:nvPr>
            <p:ph idx="2" type="pic"/>
          </p:nvPr>
        </p:nvSpPr>
        <p:spPr>
          <a:xfrm flipH="1">
            <a:off x="188253" y="179292"/>
            <a:ext cx="3281087" cy="6483096"/>
          </a:xfrm>
          <a:prstGeom prst="round1Rect">
            <a:avLst>
              <a:gd fmla="val 17325"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spcFirstLastPara="1" rIns="91425" wrap="square" tIns="91425"/>
          <a:lstStyle>
            <a:lvl1pPr indent="0" lvl="0" marL="0" marR="0" rtl="0" algn="l">
              <a:spcBef>
                <a:spcPts val="2000"/>
              </a:spcBef>
              <a:spcAft>
                <a:spcPts val="0"/>
              </a:spcAft>
              <a:buClr>
                <a:srgbClr val="001D4D"/>
              </a:buClr>
              <a:buSzPts val="1400"/>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SzPts val="1400"/>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SzPts val="1400"/>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1" name="Shape 111"/>
          <p:cNvSpPr txBox="1"/>
          <p:nvPr>
            <p:ph idx="10" type="dt"/>
          </p:nvPr>
        </p:nvSpPr>
        <p:spPr>
          <a:xfrm>
            <a:off x="38862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2" name="Shape 112"/>
          <p:cNvSpPr txBox="1"/>
          <p:nvPr>
            <p:ph idx="11" type="ftr"/>
          </p:nvPr>
        </p:nvSpPr>
        <p:spPr>
          <a:xfrm>
            <a:off x="5867400" y="6288088"/>
            <a:ext cx="2676525"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3" name="Shape 113"/>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endParaRPr b="0" i="0" sz="1200" u="none" cap="none" strike="noStrike">
              <a:solidFill>
                <a:schemeClr val="dk2"/>
              </a:solidFill>
              <a:latin typeface="Trebuchet MS"/>
              <a:ea typeface="Trebuchet MS"/>
              <a:cs typeface="Trebuchet MS"/>
              <a:sym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icture with Caption, Alt.">
    <p:spTree>
      <p:nvGrpSpPr>
        <p:cNvPr id="114" name="Shape 114"/>
        <p:cNvGrpSpPr/>
        <p:nvPr/>
      </p:nvGrpSpPr>
      <p:grpSpPr>
        <a:xfrm>
          <a:off x="0" y="0"/>
          <a:ext cx="0" cy="0"/>
          <a:chOff x="0" y="0"/>
          <a:chExt cx="0" cy="0"/>
        </a:xfrm>
      </p:grpSpPr>
      <p:pic>
        <p:nvPicPr>
          <p:cNvPr descr="Overlay-PictureCaption-Extras.png" id="115" name="Shape 115"/>
          <p:cNvPicPr preferRelativeResize="0"/>
          <p:nvPr/>
        </p:nvPicPr>
        <p:blipFill rotWithShape="1">
          <a:blip r:embed="rId2">
            <a:alphaModFix/>
          </a:blip>
          <a:srcRect b="0" l="0" r="0" t="0"/>
          <a:stretch/>
        </p:blipFill>
        <p:spPr>
          <a:xfrm>
            <a:off x="158750" y="187325"/>
            <a:ext cx="8826500" cy="6483350"/>
          </a:xfrm>
          <a:prstGeom prst="rect">
            <a:avLst/>
          </a:prstGeom>
          <a:noFill/>
          <a:ln>
            <a:noFill/>
          </a:ln>
        </p:spPr>
      </p:pic>
      <p:sp>
        <p:nvSpPr>
          <p:cNvPr id="116" name="Shape 116"/>
          <p:cNvSpPr txBox="1"/>
          <p:nvPr>
            <p:ph type="title"/>
          </p:nvPr>
        </p:nvSpPr>
        <p:spPr>
          <a:xfrm>
            <a:off x="4710953" y="533400"/>
            <a:ext cx="3657600" cy="12525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17" name="Shape 117"/>
          <p:cNvSpPr/>
          <p:nvPr>
            <p:ph idx="2" type="pic"/>
          </p:nvPr>
        </p:nvSpPr>
        <p:spPr>
          <a:xfrm flipH="1">
            <a:off x="596153" y="1600199"/>
            <a:ext cx="3657600" cy="3657601"/>
          </a:xfrm>
          <a:prstGeom prst="ellipse">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spcFirstLastPara="1" rIns="91425" wrap="square" tIns="91425"/>
          <a:lstStyle>
            <a:lvl1pPr indent="0" lvl="0" marL="0" marR="0" rtl="0" algn="l">
              <a:spcBef>
                <a:spcPts val="2000"/>
              </a:spcBef>
              <a:spcAft>
                <a:spcPts val="0"/>
              </a:spcAft>
              <a:buClr>
                <a:srgbClr val="001D4D"/>
              </a:buClr>
              <a:buSzPts val="1400"/>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SzPts val="1400"/>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SzPts val="1400"/>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8" name="Shape 118"/>
          <p:cNvSpPr txBox="1"/>
          <p:nvPr>
            <p:ph idx="1" type="body"/>
          </p:nvPr>
        </p:nvSpPr>
        <p:spPr>
          <a:xfrm>
            <a:off x="4710412" y="1828800"/>
            <a:ext cx="3657600" cy="3810000"/>
          </a:xfrm>
          <a:prstGeom prst="rect">
            <a:avLst/>
          </a:prstGeom>
          <a:noFill/>
          <a:ln>
            <a:noFill/>
          </a:ln>
        </p:spPr>
        <p:txBody>
          <a:bodyPr anchorCtr="0" anchor="t" bIns="91425" lIns="91425" spcFirstLastPara="1" rIns="91425" wrap="square" tIns="91425"/>
          <a:lstStyle>
            <a:lvl1pPr indent="-228600" lvl="0" marL="457200" marR="0" rtl="0" algn="l">
              <a:spcBef>
                <a:spcPts val="2000"/>
              </a:spcBef>
              <a:spcAft>
                <a:spcPts val="0"/>
              </a:spcAft>
              <a:buClr>
                <a:srgbClr val="001D4D"/>
              </a:buClr>
              <a:buSzPts val="2200"/>
              <a:buFont typeface="Noto Sans Symbols"/>
              <a:buNone/>
              <a:defRPr b="0" i="0" sz="18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001D4D"/>
              </a:buClr>
              <a:buSzPts val="2000"/>
              <a:buFont typeface="Noto Sans Symbols"/>
              <a:buNone/>
              <a:defRPr b="0" i="0" sz="1200" u="none" cap="none" strike="noStrike">
                <a:solidFill>
                  <a:srgbClr val="001D4D"/>
                </a:solidFill>
                <a:latin typeface="Trebuchet MS"/>
                <a:ea typeface="Trebuchet MS"/>
                <a:cs typeface="Trebuchet MS"/>
                <a:sym typeface="Trebuchet MS"/>
              </a:defRPr>
            </a:lvl2pPr>
            <a:lvl3pPr indent="-228600" lvl="2" marL="1371600" marR="0" rtl="0" algn="l">
              <a:spcBef>
                <a:spcPts val="600"/>
              </a:spcBef>
              <a:spcAft>
                <a:spcPts val="0"/>
              </a:spcAft>
              <a:buClr>
                <a:srgbClr val="001D4D"/>
              </a:buClr>
              <a:buSzPts val="1800"/>
              <a:buFont typeface="Noto Sans Symbols"/>
              <a:buNone/>
              <a:defRPr b="0" i="0" sz="1000" u="none" cap="none" strike="noStrike">
                <a:solidFill>
                  <a:srgbClr val="001D4D"/>
                </a:solidFill>
                <a:latin typeface="Trebuchet MS"/>
                <a:ea typeface="Trebuchet MS"/>
                <a:cs typeface="Trebuchet MS"/>
                <a:sym typeface="Trebuchet MS"/>
              </a:defRPr>
            </a:lvl3pPr>
            <a:lvl4pPr indent="-228600" lvl="3" marL="18288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4pPr>
            <a:lvl5pPr indent="-228600" lvl="4" marL="22860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9" name="Shape 119"/>
          <p:cNvSpPr txBox="1"/>
          <p:nvPr>
            <p:ph idx="10" type="dt"/>
          </p:nvPr>
        </p:nvSpPr>
        <p:spPr>
          <a:xfrm>
            <a:off x="381000" y="6288088"/>
            <a:ext cx="1865313"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0" name="Shape 120"/>
          <p:cNvSpPr txBox="1"/>
          <p:nvPr>
            <p:ph idx="11" type="ftr"/>
          </p:nvPr>
        </p:nvSpPr>
        <p:spPr>
          <a:xfrm>
            <a:off x="3325813" y="6288088"/>
            <a:ext cx="5218112"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1" name="Shape 121"/>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endParaRPr b="0" i="0" sz="1200" u="none" cap="none" strike="noStrike">
              <a:solidFill>
                <a:schemeClr val="dk2"/>
              </a:solidFill>
              <a:latin typeface="Trebuchet MS"/>
              <a:ea typeface="Trebuchet MS"/>
              <a:cs typeface="Trebuchet MS"/>
              <a:sym typeface="Trebuchet M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icture above Caption">
    <p:spTree>
      <p:nvGrpSpPr>
        <p:cNvPr id="122" name="Shape 122"/>
        <p:cNvGrpSpPr/>
        <p:nvPr/>
      </p:nvGrpSpPr>
      <p:grpSpPr>
        <a:xfrm>
          <a:off x="0" y="0"/>
          <a:ext cx="0" cy="0"/>
          <a:chOff x="0" y="0"/>
          <a:chExt cx="0" cy="0"/>
        </a:xfrm>
      </p:grpSpPr>
      <p:pic>
        <p:nvPicPr>
          <p:cNvPr descr="Overlay-PictureCaption-Extras.png" id="123" name="Shape 123"/>
          <p:cNvPicPr preferRelativeResize="0"/>
          <p:nvPr/>
        </p:nvPicPr>
        <p:blipFill rotWithShape="1">
          <a:blip r:embed="rId2">
            <a:alphaModFix/>
          </a:blip>
          <a:srcRect b="0" l="0" r="0" t="0"/>
          <a:stretch/>
        </p:blipFill>
        <p:spPr>
          <a:xfrm>
            <a:off x="158750" y="187325"/>
            <a:ext cx="8826500" cy="6483350"/>
          </a:xfrm>
          <a:prstGeom prst="rect">
            <a:avLst/>
          </a:prstGeom>
          <a:noFill/>
          <a:ln>
            <a:noFill/>
          </a:ln>
        </p:spPr>
      </p:pic>
      <p:sp>
        <p:nvSpPr>
          <p:cNvPr id="124" name="Shape 124"/>
          <p:cNvSpPr txBox="1"/>
          <p:nvPr>
            <p:ph type="title"/>
          </p:nvPr>
        </p:nvSpPr>
        <p:spPr>
          <a:xfrm>
            <a:off x="808038" y="3778624"/>
            <a:ext cx="7560515" cy="110265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25" name="Shape 125"/>
          <p:cNvSpPr/>
          <p:nvPr>
            <p:ph idx="2" type="pic"/>
          </p:nvPr>
        </p:nvSpPr>
        <p:spPr>
          <a:xfrm flipH="1">
            <a:off x="871584" y="762000"/>
            <a:ext cx="7427726" cy="2989730"/>
          </a:xfrm>
          <a:prstGeom prst="roundRect">
            <a:avLst>
              <a:gd fmla="val 7476"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spcFirstLastPara="1" rIns="91425" wrap="square" tIns="91425"/>
          <a:lstStyle>
            <a:lvl1pPr indent="0" lvl="0" marL="0" marR="0" rtl="0" algn="l">
              <a:spcBef>
                <a:spcPts val="2000"/>
              </a:spcBef>
              <a:spcAft>
                <a:spcPts val="0"/>
              </a:spcAft>
              <a:buClr>
                <a:srgbClr val="001D4D"/>
              </a:buClr>
              <a:buSzPts val="1400"/>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SzPts val="1400"/>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SzPts val="1400"/>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26" name="Shape 126"/>
          <p:cNvSpPr txBox="1"/>
          <p:nvPr>
            <p:ph idx="1" type="body"/>
          </p:nvPr>
        </p:nvSpPr>
        <p:spPr>
          <a:xfrm>
            <a:off x="808034" y="4827493"/>
            <a:ext cx="7559977" cy="1220881"/>
          </a:xfrm>
          <a:prstGeom prst="rect">
            <a:avLst/>
          </a:prstGeom>
          <a:noFill/>
          <a:ln>
            <a:noFill/>
          </a:ln>
        </p:spPr>
        <p:txBody>
          <a:bodyPr anchorCtr="0" anchor="t" bIns="91425" lIns="91425" spcFirstLastPara="1" rIns="91425" wrap="square" tIns="91425"/>
          <a:lstStyle>
            <a:lvl1pPr indent="-228600" lvl="0" marL="457200" marR="0" rtl="0" algn="l">
              <a:spcBef>
                <a:spcPts val="600"/>
              </a:spcBef>
              <a:spcAft>
                <a:spcPts val="0"/>
              </a:spcAft>
              <a:buClr>
                <a:srgbClr val="001D4D"/>
              </a:buClr>
              <a:buSzPts val="2200"/>
              <a:buFont typeface="Noto Sans Symbols"/>
              <a:buNone/>
              <a:defRPr b="0" i="0" sz="18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001D4D"/>
              </a:buClr>
              <a:buSzPts val="2000"/>
              <a:buFont typeface="Noto Sans Symbols"/>
              <a:buNone/>
              <a:defRPr b="0" i="0" sz="1200" u="none" cap="none" strike="noStrike">
                <a:solidFill>
                  <a:srgbClr val="001D4D"/>
                </a:solidFill>
                <a:latin typeface="Trebuchet MS"/>
                <a:ea typeface="Trebuchet MS"/>
                <a:cs typeface="Trebuchet MS"/>
                <a:sym typeface="Trebuchet MS"/>
              </a:defRPr>
            </a:lvl2pPr>
            <a:lvl3pPr indent="-228600" lvl="2" marL="1371600" marR="0" rtl="0" algn="l">
              <a:spcBef>
                <a:spcPts val="600"/>
              </a:spcBef>
              <a:spcAft>
                <a:spcPts val="0"/>
              </a:spcAft>
              <a:buClr>
                <a:srgbClr val="001D4D"/>
              </a:buClr>
              <a:buSzPts val="1800"/>
              <a:buFont typeface="Noto Sans Symbols"/>
              <a:buNone/>
              <a:defRPr b="0" i="0" sz="1000" u="none" cap="none" strike="noStrike">
                <a:solidFill>
                  <a:srgbClr val="001D4D"/>
                </a:solidFill>
                <a:latin typeface="Trebuchet MS"/>
                <a:ea typeface="Trebuchet MS"/>
                <a:cs typeface="Trebuchet MS"/>
                <a:sym typeface="Trebuchet MS"/>
              </a:defRPr>
            </a:lvl3pPr>
            <a:lvl4pPr indent="-228600" lvl="3" marL="18288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4pPr>
            <a:lvl5pPr indent="-228600" lvl="4" marL="22860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27" name="Shape 127"/>
          <p:cNvSpPr txBox="1"/>
          <p:nvPr>
            <p:ph idx="10" type="dt"/>
          </p:nvPr>
        </p:nvSpPr>
        <p:spPr>
          <a:xfrm>
            <a:off x="381000" y="6288088"/>
            <a:ext cx="1865313"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8" name="Shape 128"/>
          <p:cNvSpPr txBox="1"/>
          <p:nvPr>
            <p:ph idx="11" type="ftr"/>
          </p:nvPr>
        </p:nvSpPr>
        <p:spPr>
          <a:xfrm>
            <a:off x="3325813" y="6288088"/>
            <a:ext cx="5218112"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9" name="Shape 129"/>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endParaRPr b="0" i="0" sz="1200" u="none" cap="none" strike="noStrike">
              <a:solidFill>
                <a:schemeClr val="dk2"/>
              </a:solidFill>
              <a:latin typeface="Trebuchet MS"/>
              <a:ea typeface="Trebuchet MS"/>
              <a:cs typeface="Trebuchet MS"/>
              <a:sym typeface="Trebuchet M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30" name="Shape 130"/>
        <p:cNvGrpSpPr/>
        <p:nvPr/>
      </p:nvGrpSpPr>
      <p:grpSpPr>
        <a:xfrm>
          <a:off x="0" y="0"/>
          <a:ext cx="0" cy="0"/>
          <a:chOff x="0" y="0"/>
          <a:chExt cx="0" cy="0"/>
        </a:xfrm>
      </p:grpSpPr>
      <p:pic>
        <p:nvPicPr>
          <p:cNvPr descr="Overlay-ContentSlides.png" id="131" name="Shape 131"/>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132" name="Shape 132"/>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33" name="Shape 133"/>
          <p:cNvSpPr txBox="1"/>
          <p:nvPr>
            <p:ph idx="1" type="body"/>
          </p:nvPr>
        </p:nvSpPr>
        <p:spPr>
          <a:xfrm rot="5400000">
            <a:off x="2466975" y="141288"/>
            <a:ext cx="4208463" cy="7583487"/>
          </a:xfrm>
          <a:prstGeom prst="rect">
            <a:avLst/>
          </a:prstGeom>
          <a:noFill/>
          <a:ln>
            <a:noFill/>
          </a:ln>
        </p:spPr>
        <p:txBody>
          <a:bodyPr anchorCtr="0" anchor="t" bIns="91425" lIns="91425" spcFirstLastPara="1" rIns="91425" wrap="square" tIns="91425"/>
          <a:lstStyle>
            <a:lvl1pPr indent="-368300" lvl="0" marL="457200" marR="0" rtl="0" algn="l">
              <a:spcBef>
                <a:spcPts val="2000"/>
              </a:spcBef>
              <a:spcAft>
                <a:spcPts val="0"/>
              </a:spcAft>
              <a:buClr>
                <a:srgbClr val="001D4D"/>
              </a:buClr>
              <a:buSzPts val="2200"/>
              <a:buFont typeface="Noto Sans Symbols"/>
              <a:buChar char="●"/>
              <a:defRPr b="0" i="0" sz="2200" u="none" cap="none" strike="noStrike">
                <a:solidFill>
                  <a:srgbClr val="001D4D"/>
                </a:solidFill>
                <a:latin typeface="Trebuchet MS"/>
                <a:ea typeface="Trebuchet MS"/>
                <a:cs typeface="Trebuchet MS"/>
                <a:sym typeface="Trebuchet MS"/>
              </a:defRPr>
            </a:lvl1pPr>
            <a:lvl2pPr indent="-355600" lvl="1" marL="914400" marR="0" rtl="0" algn="l">
              <a:spcBef>
                <a:spcPts val="6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4" name="Shape 134"/>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5" name="Shape 135"/>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6" name="Shape 136"/>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endParaRPr b="0" i="0" sz="1200" u="none" cap="none" strike="noStrike">
              <a:solidFill>
                <a:schemeClr val="dk2"/>
              </a:solidFill>
              <a:latin typeface="Trebuchet MS"/>
              <a:ea typeface="Trebuchet MS"/>
              <a:cs typeface="Trebuchet MS"/>
              <a:sym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37" name="Shape 137"/>
        <p:cNvGrpSpPr/>
        <p:nvPr/>
      </p:nvGrpSpPr>
      <p:grpSpPr>
        <a:xfrm>
          <a:off x="0" y="0"/>
          <a:ext cx="0" cy="0"/>
          <a:chOff x="0" y="0"/>
          <a:chExt cx="0" cy="0"/>
        </a:xfrm>
      </p:grpSpPr>
      <p:pic>
        <p:nvPicPr>
          <p:cNvPr descr="Overlay-ContentSlides.png" id="138" name="Shape 138"/>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139" name="Shape 139"/>
          <p:cNvSpPr txBox="1"/>
          <p:nvPr>
            <p:ph type="title"/>
          </p:nvPr>
        </p:nvSpPr>
        <p:spPr>
          <a:xfrm rot="5400000">
            <a:off x="5373267" y="2734843"/>
            <a:ext cx="5268912" cy="1358153"/>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40" name="Shape 140"/>
          <p:cNvSpPr txBox="1"/>
          <p:nvPr>
            <p:ph idx="1" type="body"/>
          </p:nvPr>
        </p:nvSpPr>
        <p:spPr>
          <a:xfrm rot="5400000">
            <a:off x="1230313" y="328613"/>
            <a:ext cx="5268911" cy="6170613"/>
          </a:xfrm>
          <a:prstGeom prst="rect">
            <a:avLst/>
          </a:prstGeom>
          <a:noFill/>
          <a:ln>
            <a:noFill/>
          </a:ln>
        </p:spPr>
        <p:txBody>
          <a:bodyPr anchorCtr="0" anchor="t" bIns="91425" lIns="91425" spcFirstLastPara="1" rIns="91425" wrap="square" tIns="91425"/>
          <a:lstStyle>
            <a:lvl1pPr indent="-368300" lvl="0" marL="457200" marR="0" rtl="0" algn="l">
              <a:spcBef>
                <a:spcPts val="2000"/>
              </a:spcBef>
              <a:spcAft>
                <a:spcPts val="0"/>
              </a:spcAft>
              <a:buClr>
                <a:srgbClr val="001D4D"/>
              </a:buClr>
              <a:buSzPts val="2200"/>
              <a:buFont typeface="Noto Sans Symbols"/>
              <a:buChar char="●"/>
              <a:defRPr b="0" i="0" sz="2200" u="none" cap="none" strike="noStrike">
                <a:solidFill>
                  <a:srgbClr val="001D4D"/>
                </a:solidFill>
                <a:latin typeface="Trebuchet MS"/>
                <a:ea typeface="Trebuchet MS"/>
                <a:cs typeface="Trebuchet MS"/>
                <a:sym typeface="Trebuchet MS"/>
              </a:defRPr>
            </a:lvl1pPr>
            <a:lvl2pPr indent="-355600" lvl="1" marL="914400" marR="0" rtl="0" algn="l">
              <a:spcBef>
                <a:spcPts val="6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41" name="Shape 141"/>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2" name="Shape 142"/>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3" name="Shape 143"/>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endParaRPr b="0" i="0" sz="1200" u="none" cap="none" strike="noStrike">
              <a:solidFill>
                <a:schemeClr val="dk2"/>
              </a:solidFill>
              <a:latin typeface="Trebuchet MS"/>
              <a:ea typeface="Trebuchet MS"/>
              <a:cs typeface="Trebuchet MS"/>
              <a:sym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4" name="Shape 24"/>
        <p:cNvGrpSpPr/>
        <p:nvPr/>
      </p:nvGrpSpPr>
      <p:grpSpPr>
        <a:xfrm>
          <a:off x="0" y="0"/>
          <a:ext cx="0" cy="0"/>
          <a:chOff x="0" y="0"/>
          <a:chExt cx="0" cy="0"/>
        </a:xfrm>
      </p:grpSpPr>
      <p:pic>
        <p:nvPicPr>
          <p:cNvPr descr="Overlay-ContentSlides.png" id="25" name="Shape 25"/>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26" name="Shape 26"/>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27" name="Shape 27"/>
          <p:cNvSpPr txBox="1"/>
          <p:nvPr>
            <p:ph idx="1" type="body"/>
          </p:nvPr>
        </p:nvSpPr>
        <p:spPr>
          <a:xfrm>
            <a:off x="779463" y="1828800"/>
            <a:ext cx="7583487" cy="4208463"/>
          </a:xfrm>
          <a:prstGeom prst="rect">
            <a:avLst/>
          </a:prstGeom>
          <a:noFill/>
          <a:ln>
            <a:noFill/>
          </a:ln>
        </p:spPr>
        <p:txBody>
          <a:bodyPr anchorCtr="0" anchor="t" bIns="91425" lIns="91425" spcFirstLastPara="1" rIns="91425" wrap="square" tIns="91425"/>
          <a:lstStyle>
            <a:lvl1pPr indent="-368300" lvl="0" marL="457200" marR="0" rtl="0" algn="l">
              <a:spcBef>
                <a:spcPts val="2000"/>
              </a:spcBef>
              <a:spcAft>
                <a:spcPts val="0"/>
              </a:spcAft>
              <a:buClr>
                <a:srgbClr val="001D4D"/>
              </a:buClr>
              <a:buSzPts val="2200"/>
              <a:buFont typeface="Noto Sans Symbols"/>
              <a:buChar char="●"/>
              <a:defRPr b="0" i="0" sz="2200" u="none" cap="none" strike="noStrike">
                <a:solidFill>
                  <a:srgbClr val="001D4D"/>
                </a:solidFill>
                <a:latin typeface="Trebuchet MS"/>
                <a:ea typeface="Trebuchet MS"/>
                <a:cs typeface="Trebuchet MS"/>
                <a:sym typeface="Trebuchet MS"/>
              </a:defRPr>
            </a:lvl1pPr>
            <a:lvl2pPr indent="-355600" lvl="1" marL="914400" marR="0" rtl="0" algn="l">
              <a:spcBef>
                <a:spcPts val="6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28" name="Shape 28"/>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endParaRPr b="0" i="0" sz="1200" u="none" cap="none" strike="noStrike">
              <a:solidFill>
                <a:schemeClr val="dk2"/>
              </a:solidFill>
              <a:latin typeface="Trebuchet MS"/>
              <a:ea typeface="Trebuchet MS"/>
              <a:cs typeface="Trebuchet MS"/>
              <a:sym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31" name="Shape 31"/>
        <p:cNvGrpSpPr/>
        <p:nvPr/>
      </p:nvGrpSpPr>
      <p:grpSpPr>
        <a:xfrm>
          <a:off x="0" y="0"/>
          <a:ext cx="0" cy="0"/>
          <a:chOff x="0" y="0"/>
          <a:chExt cx="0" cy="0"/>
        </a:xfrm>
      </p:grpSpPr>
      <p:pic>
        <p:nvPicPr>
          <p:cNvPr descr="Overlay-SectionHeader.png" id="32" name="Shape 32"/>
          <p:cNvPicPr preferRelativeResize="0"/>
          <p:nvPr/>
        </p:nvPicPr>
        <p:blipFill rotWithShape="1">
          <a:blip r:embed="rId2">
            <a:alphaModFix/>
          </a:blip>
          <a:srcRect b="0" l="0" r="0" t="0"/>
          <a:stretch/>
        </p:blipFill>
        <p:spPr>
          <a:xfrm>
            <a:off x="381000" y="0"/>
            <a:ext cx="8826500" cy="6483350"/>
          </a:xfrm>
          <a:prstGeom prst="rect">
            <a:avLst/>
          </a:prstGeom>
          <a:noFill/>
          <a:ln>
            <a:noFill/>
          </a:ln>
        </p:spPr>
      </p:pic>
      <p:sp>
        <p:nvSpPr>
          <p:cNvPr id="33" name="Shape 33"/>
          <p:cNvSpPr txBox="1"/>
          <p:nvPr>
            <p:ph type="title"/>
          </p:nvPr>
        </p:nvSpPr>
        <p:spPr>
          <a:xfrm>
            <a:off x="779463" y="2591360"/>
            <a:ext cx="7583487" cy="13620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34" name="Shape 34"/>
          <p:cNvSpPr txBox="1"/>
          <p:nvPr>
            <p:ph idx="1" type="body"/>
          </p:nvPr>
        </p:nvSpPr>
        <p:spPr>
          <a:xfrm>
            <a:off x="779463" y="3950354"/>
            <a:ext cx="7583487" cy="1500187"/>
          </a:xfrm>
          <a:prstGeom prst="rect">
            <a:avLst/>
          </a:prstGeom>
          <a:noFill/>
          <a:ln>
            <a:noFill/>
          </a:ln>
        </p:spPr>
        <p:txBody>
          <a:bodyPr anchorCtr="0" anchor="t" bIns="91425" lIns="91425" spcFirstLastPara="1" rIns="91425" wrap="square" tIns="91425"/>
          <a:lstStyle>
            <a:lvl1pPr indent="-228600" lvl="0" marL="457200" marR="0" rtl="0" algn="l">
              <a:spcBef>
                <a:spcPts val="600"/>
              </a:spcBef>
              <a:spcAft>
                <a:spcPts val="0"/>
              </a:spcAft>
              <a:buClr>
                <a:srgbClr val="001D4D"/>
              </a:buClr>
              <a:buSzPts val="2200"/>
              <a:buFont typeface="Noto Sans Symbols"/>
              <a:buNone/>
              <a:defRPr b="0" i="0" sz="20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888888"/>
              </a:buClr>
              <a:buSzPts val="2000"/>
              <a:buFont typeface="Noto Sans Symbols"/>
              <a:buNone/>
              <a:defRPr b="0" i="0" sz="1800" u="none" cap="none" strike="noStrike">
                <a:solidFill>
                  <a:srgbClr val="888888"/>
                </a:solidFill>
                <a:latin typeface="Trebuchet MS"/>
                <a:ea typeface="Trebuchet MS"/>
                <a:cs typeface="Trebuchet MS"/>
                <a:sym typeface="Trebuchet MS"/>
              </a:defRPr>
            </a:lvl2pPr>
            <a:lvl3pPr indent="-228600" lvl="2" marL="1371600" marR="0" rtl="0" algn="l">
              <a:spcBef>
                <a:spcPts val="600"/>
              </a:spcBef>
              <a:spcAft>
                <a:spcPts val="0"/>
              </a:spcAft>
              <a:buClr>
                <a:srgbClr val="888888"/>
              </a:buClr>
              <a:buSzPts val="1800"/>
              <a:buFont typeface="Noto Sans Symbols"/>
              <a:buNone/>
              <a:defRPr b="0" i="0" sz="1600" u="none" cap="none" strike="noStrike">
                <a:solidFill>
                  <a:srgbClr val="888888"/>
                </a:solidFill>
                <a:latin typeface="Trebuchet MS"/>
                <a:ea typeface="Trebuchet MS"/>
                <a:cs typeface="Trebuchet MS"/>
                <a:sym typeface="Trebuchet MS"/>
              </a:defRPr>
            </a:lvl3pPr>
            <a:lvl4pPr indent="-228600" lvl="3" marL="1828800" marR="0" rtl="0" algn="l">
              <a:spcBef>
                <a:spcPts val="600"/>
              </a:spcBef>
              <a:spcAft>
                <a:spcPts val="0"/>
              </a:spcAft>
              <a:buClr>
                <a:srgbClr val="888888"/>
              </a:buClr>
              <a:buSzPts val="1800"/>
              <a:buFont typeface="Noto Sans Symbols"/>
              <a:buNone/>
              <a:defRPr b="0" i="0" sz="1400" u="none" cap="none" strike="noStrike">
                <a:solidFill>
                  <a:srgbClr val="888888"/>
                </a:solidFill>
                <a:latin typeface="Trebuchet MS"/>
                <a:ea typeface="Trebuchet MS"/>
                <a:cs typeface="Trebuchet MS"/>
                <a:sym typeface="Trebuchet MS"/>
              </a:defRPr>
            </a:lvl4pPr>
            <a:lvl5pPr indent="-228600" lvl="4" marL="2286000" marR="0" rtl="0" algn="l">
              <a:spcBef>
                <a:spcPts val="600"/>
              </a:spcBef>
              <a:spcAft>
                <a:spcPts val="0"/>
              </a:spcAft>
              <a:buClr>
                <a:srgbClr val="888888"/>
              </a:buClr>
              <a:buSzPts val="1800"/>
              <a:buFont typeface="Noto Sans Symbols"/>
              <a:buNone/>
              <a:defRPr b="0" i="0" sz="1400" u="none" cap="none" strike="noStrike">
                <a:solidFill>
                  <a:srgbClr val="888888"/>
                </a:solidFill>
                <a:latin typeface="Trebuchet MS"/>
                <a:ea typeface="Trebuchet MS"/>
                <a:cs typeface="Trebuchet MS"/>
                <a:sym typeface="Trebuchet MS"/>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Trebuchet MS"/>
                <a:ea typeface="Trebuchet MS"/>
                <a:cs typeface="Trebuchet MS"/>
                <a:sym typeface="Trebuchet MS"/>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Trebuchet MS"/>
                <a:ea typeface="Trebuchet MS"/>
                <a:cs typeface="Trebuchet MS"/>
                <a:sym typeface="Trebuchet MS"/>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Trebuchet MS"/>
                <a:ea typeface="Trebuchet MS"/>
                <a:cs typeface="Trebuchet MS"/>
                <a:sym typeface="Trebuchet MS"/>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Trebuchet MS"/>
                <a:ea typeface="Trebuchet MS"/>
                <a:cs typeface="Trebuchet MS"/>
                <a:sym typeface="Trebuchet MS"/>
              </a:defRPr>
            </a:lvl9pPr>
          </a:lstStyle>
          <a:p/>
        </p:txBody>
      </p:sp>
      <p:sp>
        <p:nvSpPr>
          <p:cNvPr id="35" name="Shape 35"/>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endParaRPr b="0" i="0" sz="1200" u="none" cap="none" strike="noStrike">
              <a:solidFill>
                <a:schemeClr val="dk2"/>
              </a:solidFill>
              <a:latin typeface="Trebuchet MS"/>
              <a:ea typeface="Trebuchet MS"/>
              <a:cs typeface="Trebuchet MS"/>
              <a:sym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8" name="Shape 38"/>
        <p:cNvGrpSpPr/>
        <p:nvPr/>
      </p:nvGrpSpPr>
      <p:grpSpPr>
        <a:xfrm>
          <a:off x="0" y="0"/>
          <a:ext cx="0" cy="0"/>
          <a:chOff x="0" y="0"/>
          <a:chExt cx="0" cy="0"/>
        </a:xfrm>
      </p:grpSpPr>
      <p:pic>
        <p:nvPicPr>
          <p:cNvPr descr="Overlay-ContentSlides.png" id="39" name="Shape 39"/>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40" name="Shape 40"/>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41" name="Shape 41"/>
          <p:cNvSpPr txBox="1"/>
          <p:nvPr>
            <p:ph idx="1" type="body"/>
          </p:nvPr>
        </p:nvSpPr>
        <p:spPr>
          <a:xfrm>
            <a:off x="779462" y="1828800"/>
            <a:ext cx="3657600" cy="4219575"/>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2" name="Shape 42"/>
          <p:cNvSpPr txBox="1"/>
          <p:nvPr>
            <p:ph idx="2" type="body"/>
          </p:nvPr>
        </p:nvSpPr>
        <p:spPr>
          <a:xfrm>
            <a:off x="4688541" y="1828800"/>
            <a:ext cx="3657600" cy="4219575"/>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3" name="Shape 43"/>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endParaRPr b="0" i="0" sz="1200" u="none" cap="none" strike="noStrike">
              <a:solidFill>
                <a:schemeClr val="dk2"/>
              </a:solidFill>
              <a:latin typeface="Trebuchet MS"/>
              <a:ea typeface="Trebuchet MS"/>
              <a:cs typeface="Trebuchet MS"/>
              <a:sym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6" name="Shape 46"/>
        <p:cNvGrpSpPr/>
        <p:nvPr/>
      </p:nvGrpSpPr>
      <p:grpSpPr>
        <a:xfrm>
          <a:off x="0" y="0"/>
          <a:ext cx="0" cy="0"/>
          <a:chOff x="0" y="0"/>
          <a:chExt cx="0" cy="0"/>
        </a:xfrm>
      </p:grpSpPr>
      <p:pic>
        <p:nvPicPr>
          <p:cNvPr descr="Overlay-ContentSlides.png" id="47" name="Shape 47"/>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cxnSp>
        <p:nvCxnSpPr>
          <p:cNvPr id="48" name="Shape 48"/>
          <p:cNvCxnSpPr/>
          <p:nvPr/>
        </p:nvCxnSpPr>
        <p:spPr>
          <a:xfrm>
            <a:off x="874713" y="2286000"/>
            <a:ext cx="3562350" cy="1588"/>
          </a:xfrm>
          <a:prstGeom prst="straightConnector1">
            <a:avLst/>
          </a:prstGeom>
          <a:noFill/>
          <a:ln cap="flat" cmpd="sng" w="19050">
            <a:solidFill>
              <a:schemeClr val="lt1"/>
            </a:solidFill>
            <a:prstDash val="solid"/>
            <a:round/>
            <a:headEnd len="med" w="med" type="none"/>
            <a:tailEnd len="med" w="med" type="none"/>
          </a:ln>
        </p:spPr>
      </p:cxnSp>
      <p:cxnSp>
        <p:nvCxnSpPr>
          <p:cNvPr id="49" name="Shape 49"/>
          <p:cNvCxnSpPr/>
          <p:nvPr/>
        </p:nvCxnSpPr>
        <p:spPr>
          <a:xfrm>
            <a:off x="4816475" y="2286000"/>
            <a:ext cx="3565525" cy="1588"/>
          </a:xfrm>
          <a:prstGeom prst="straightConnector1">
            <a:avLst/>
          </a:prstGeom>
          <a:noFill/>
          <a:ln cap="flat" cmpd="sng" w="19050">
            <a:solidFill>
              <a:schemeClr val="lt1"/>
            </a:solidFill>
            <a:prstDash val="solid"/>
            <a:round/>
            <a:headEnd len="med" w="med" type="none"/>
            <a:tailEnd len="med" w="med" type="none"/>
          </a:ln>
        </p:spPr>
      </p:cxnSp>
      <p:cxnSp>
        <p:nvCxnSpPr>
          <p:cNvPr id="50" name="Shape 50"/>
          <p:cNvCxnSpPr/>
          <p:nvPr/>
        </p:nvCxnSpPr>
        <p:spPr>
          <a:xfrm>
            <a:off x="874713" y="2286000"/>
            <a:ext cx="3562350" cy="1588"/>
          </a:xfrm>
          <a:prstGeom prst="straightConnector1">
            <a:avLst/>
          </a:prstGeom>
          <a:noFill/>
          <a:ln cap="flat" cmpd="sng" w="19050">
            <a:solidFill>
              <a:schemeClr val="lt1"/>
            </a:solidFill>
            <a:prstDash val="solid"/>
            <a:round/>
            <a:headEnd len="med" w="med" type="none"/>
            <a:tailEnd len="med" w="med" type="none"/>
          </a:ln>
        </p:spPr>
      </p:cxnSp>
      <p:cxnSp>
        <p:nvCxnSpPr>
          <p:cNvPr id="51" name="Shape 51"/>
          <p:cNvCxnSpPr/>
          <p:nvPr/>
        </p:nvCxnSpPr>
        <p:spPr>
          <a:xfrm>
            <a:off x="4816475" y="2286000"/>
            <a:ext cx="3565525" cy="1588"/>
          </a:xfrm>
          <a:prstGeom prst="straightConnector1">
            <a:avLst/>
          </a:prstGeom>
          <a:noFill/>
          <a:ln cap="flat" cmpd="sng" w="19050">
            <a:solidFill>
              <a:schemeClr val="lt1"/>
            </a:solidFill>
            <a:prstDash val="solid"/>
            <a:round/>
            <a:headEnd len="med" w="med" type="none"/>
            <a:tailEnd len="med" w="med" type="none"/>
          </a:ln>
        </p:spPr>
      </p:cxnSp>
      <p:sp>
        <p:nvSpPr>
          <p:cNvPr id="52" name="Shape 52"/>
          <p:cNvSpPr txBox="1"/>
          <p:nvPr>
            <p:ph type="title"/>
          </p:nvPr>
        </p:nvSpPr>
        <p:spPr>
          <a:xfrm>
            <a:off x="779463" y="381000"/>
            <a:ext cx="7583487" cy="104438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53" name="Shape 53"/>
          <p:cNvSpPr txBox="1"/>
          <p:nvPr>
            <p:ph idx="1" type="body"/>
          </p:nvPr>
        </p:nvSpPr>
        <p:spPr>
          <a:xfrm>
            <a:off x="779463" y="1438835"/>
            <a:ext cx="3657600" cy="789828"/>
          </a:xfrm>
          <a:prstGeom prst="rect">
            <a:avLst/>
          </a:prstGeom>
          <a:noFill/>
          <a:ln>
            <a:noFill/>
          </a:ln>
        </p:spPr>
        <p:txBody>
          <a:bodyPr anchorCtr="0" anchor="b" bIns="91425" lIns="91425" spcFirstLastPara="1" rIns="91425" wrap="square" tIns="91425"/>
          <a:lstStyle>
            <a:lvl1pPr indent="-228600" lvl="0" marL="457200" marR="0" rtl="0" algn="ctr">
              <a:lnSpc>
                <a:spcPct val="107142"/>
              </a:lnSpc>
              <a:spcBef>
                <a:spcPts val="0"/>
              </a:spcBef>
              <a:spcAft>
                <a:spcPts val="0"/>
              </a:spcAft>
              <a:buClr>
                <a:srgbClr val="001D4D"/>
              </a:buClr>
              <a:buSzPts val="2200"/>
              <a:buFont typeface="Noto Sans Symbols"/>
              <a:buNone/>
              <a:defRPr b="0" i="0" sz="28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001D4D"/>
              </a:buClr>
              <a:buSzPts val="2000"/>
              <a:buFont typeface="Noto Sans Symbols"/>
              <a:buNone/>
              <a:defRPr b="1" i="0" sz="2000" u="none" cap="none" strike="noStrike">
                <a:solidFill>
                  <a:srgbClr val="001D4D"/>
                </a:solidFill>
                <a:latin typeface="Trebuchet MS"/>
                <a:ea typeface="Trebuchet MS"/>
                <a:cs typeface="Trebuchet MS"/>
                <a:sym typeface="Trebuchet MS"/>
              </a:defRPr>
            </a:lvl2pPr>
            <a:lvl3pPr indent="-228600" lvl="2" marL="1371600" marR="0" rtl="0" algn="l">
              <a:spcBef>
                <a:spcPts val="600"/>
              </a:spcBef>
              <a:spcAft>
                <a:spcPts val="0"/>
              </a:spcAft>
              <a:buClr>
                <a:srgbClr val="001D4D"/>
              </a:buClr>
              <a:buSzPts val="1800"/>
              <a:buFont typeface="Noto Sans Symbols"/>
              <a:buNone/>
              <a:defRPr b="1" i="0" sz="1800" u="none" cap="none" strike="noStrike">
                <a:solidFill>
                  <a:srgbClr val="001D4D"/>
                </a:solidFill>
                <a:latin typeface="Trebuchet MS"/>
                <a:ea typeface="Trebuchet MS"/>
                <a:cs typeface="Trebuchet MS"/>
                <a:sym typeface="Trebuchet MS"/>
              </a:defRPr>
            </a:lvl3pPr>
            <a:lvl4pPr indent="-228600" lvl="3" marL="1828800" marR="0" rtl="0" algn="l">
              <a:spcBef>
                <a:spcPts val="600"/>
              </a:spcBef>
              <a:spcAft>
                <a:spcPts val="0"/>
              </a:spcAft>
              <a:buClr>
                <a:srgbClr val="001D4D"/>
              </a:buClr>
              <a:buSzPts val="1800"/>
              <a:buFont typeface="Noto Sans Symbols"/>
              <a:buNone/>
              <a:defRPr b="1" i="0" sz="1600" u="none" cap="none" strike="noStrike">
                <a:solidFill>
                  <a:srgbClr val="001D4D"/>
                </a:solidFill>
                <a:latin typeface="Trebuchet MS"/>
                <a:ea typeface="Trebuchet MS"/>
                <a:cs typeface="Trebuchet MS"/>
                <a:sym typeface="Trebuchet MS"/>
              </a:defRPr>
            </a:lvl4pPr>
            <a:lvl5pPr indent="-228600" lvl="4" marL="2286000" marR="0" rtl="0" algn="l">
              <a:spcBef>
                <a:spcPts val="600"/>
              </a:spcBef>
              <a:spcAft>
                <a:spcPts val="0"/>
              </a:spcAft>
              <a:buClr>
                <a:srgbClr val="001D4D"/>
              </a:buClr>
              <a:buSzPts val="1800"/>
              <a:buFont typeface="Noto Sans Symbols"/>
              <a:buNone/>
              <a:defRPr b="1" i="0" sz="1600" u="none" cap="none" strike="noStrike">
                <a:solidFill>
                  <a:srgbClr val="001D4D"/>
                </a:solidFill>
                <a:latin typeface="Trebuchet MS"/>
                <a:ea typeface="Trebuchet MS"/>
                <a:cs typeface="Trebuchet MS"/>
                <a:sym typeface="Trebuchet MS"/>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4" name="Shape 54"/>
          <p:cNvSpPr txBox="1"/>
          <p:nvPr>
            <p:ph idx="2" type="body"/>
          </p:nvPr>
        </p:nvSpPr>
        <p:spPr>
          <a:xfrm>
            <a:off x="779463" y="2362199"/>
            <a:ext cx="3657600" cy="3686175"/>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5" name="Shape 55"/>
          <p:cNvSpPr txBox="1"/>
          <p:nvPr>
            <p:ph idx="3" type="body"/>
          </p:nvPr>
        </p:nvSpPr>
        <p:spPr>
          <a:xfrm>
            <a:off x="4705350" y="1438835"/>
            <a:ext cx="3657600" cy="789828"/>
          </a:xfrm>
          <a:prstGeom prst="rect">
            <a:avLst/>
          </a:prstGeom>
          <a:noFill/>
          <a:ln>
            <a:noFill/>
          </a:ln>
        </p:spPr>
        <p:txBody>
          <a:bodyPr anchorCtr="0" anchor="b" bIns="91425" lIns="91425" spcFirstLastPara="1" rIns="91425" wrap="square" tIns="91425"/>
          <a:lstStyle>
            <a:lvl1pPr indent="-228600" lvl="0" marL="457200" marR="0" rtl="0" algn="ctr">
              <a:lnSpc>
                <a:spcPct val="107142"/>
              </a:lnSpc>
              <a:spcBef>
                <a:spcPts val="0"/>
              </a:spcBef>
              <a:spcAft>
                <a:spcPts val="0"/>
              </a:spcAft>
              <a:buClr>
                <a:srgbClr val="001D4D"/>
              </a:buClr>
              <a:buSzPts val="2200"/>
              <a:buFont typeface="Noto Sans Symbols"/>
              <a:buNone/>
              <a:defRPr b="0" i="0" sz="28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001D4D"/>
              </a:buClr>
              <a:buSzPts val="2000"/>
              <a:buFont typeface="Noto Sans Symbols"/>
              <a:buNone/>
              <a:defRPr b="1" i="0" sz="2000" u="none" cap="none" strike="noStrike">
                <a:solidFill>
                  <a:srgbClr val="001D4D"/>
                </a:solidFill>
                <a:latin typeface="Trebuchet MS"/>
                <a:ea typeface="Trebuchet MS"/>
                <a:cs typeface="Trebuchet MS"/>
                <a:sym typeface="Trebuchet MS"/>
              </a:defRPr>
            </a:lvl2pPr>
            <a:lvl3pPr indent="-228600" lvl="2" marL="1371600" marR="0" rtl="0" algn="l">
              <a:spcBef>
                <a:spcPts val="600"/>
              </a:spcBef>
              <a:spcAft>
                <a:spcPts val="0"/>
              </a:spcAft>
              <a:buClr>
                <a:srgbClr val="001D4D"/>
              </a:buClr>
              <a:buSzPts val="1800"/>
              <a:buFont typeface="Noto Sans Symbols"/>
              <a:buNone/>
              <a:defRPr b="1" i="0" sz="1800" u="none" cap="none" strike="noStrike">
                <a:solidFill>
                  <a:srgbClr val="001D4D"/>
                </a:solidFill>
                <a:latin typeface="Trebuchet MS"/>
                <a:ea typeface="Trebuchet MS"/>
                <a:cs typeface="Trebuchet MS"/>
                <a:sym typeface="Trebuchet MS"/>
              </a:defRPr>
            </a:lvl3pPr>
            <a:lvl4pPr indent="-228600" lvl="3" marL="1828800" marR="0" rtl="0" algn="l">
              <a:spcBef>
                <a:spcPts val="600"/>
              </a:spcBef>
              <a:spcAft>
                <a:spcPts val="0"/>
              </a:spcAft>
              <a:buClr>
                <a:srgbClr val="001D4D"/>
              </a:buClr>
              <a:buSzPts val="1800"/>
              <a:buFont typeface="Noto Sans Symbols"/>
              <a:buNone/>
              <a:defRPr b="1" i="0" sz="1600" u="none" cap="none" strike="noStrike">
                <a:solidFill>
                  <a:srgbClr val="001D4D"/>
                </a:solidFill>
                <a:latin typeface="Trebuchet MS"/>
                <a:ea typeface="Trebuchet MS"/>
                <a:cs typeface="Trebuchet MS"/>
                <a:sym typeface="Trebuchet MS"/>
              </a:defRPr>
            </a:lvl4pPr>
            <a:lvl5pPr indent="-228600" lvl="4" marL="2286000" marR="0" rtl="0" algn="l">
              <a:spcBef>
                <a:spcPts val="600"/>
              </a:spcBef>
              <a:spcAft>
                <a:spcPts val="0"/>
              </a:spcAft>
              <a:buClr>
                <a:srgbClr val="001D4D"/>
              </a:buClr>
              <a:buSzPts val="1800"/>
              <a:buFont typeface="Noto Sans Symbols"/>
              <a:buNone/>
              <a:defRPr b="1" i="0" sz="1600" u="none" cap="none" strike="noStrike">
                <a:solidFill>
                  <a:srgbClr val="001D4D"/>
                </a:solidFill>
                <a:latin typeface="Trebuchet MS"/>
                <a:ea typeface="Trebuchet MS"/>
                <a:cs typeface="Trebuchet MS"/>
                <a:sym typeface="Trebuchet MS"/>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6" name="Shape 56"/>
          <p:cNvSpPr txBox="1"/>
          <p:nvPr>
            <p:ph idx="4" type="body"/>
          </p:nvPr>
        </p:nvSpPr>
        <p:spPr>
          <a:xfrm>
            <a:off x="4705350" y="2362199"/>
            <a:ext cx="3657600" cy="3686175"/>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7" name="Shape 57"/>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8" name="Shape 58"/>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endParaRPr b="0" i="0" sz="1200" u="none" cap="none" strike="noStrike">
              <a:solidFill>
                <a:schemeClr val="dk2"/>
              </a:solidFill>
              <a:latin typeface="Trebuchet MS"/>
              <a:ea typeface="Trebuchet MS"/>
              <a:cs typeface="Trebuchet MS"/>
              <a:sym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2 Content, Top and Bottom">
    <p:spTree>
      <p:nvGrpSpPr>
        <p:cNvPr id="60" name="Shape 60"/>
        <p:cNvGrpSpPr/>
        <p:nvPr/>
      </p:nvGrpSpPr>
      <p:grpSpPr>
        <a:xfrm>
          <a:off x="0" y="0"/>
          <a:ext cx="0" cy="0"/>
          <a:chOff x="0" y="0"/>
          <a:chExt cx="0" cy="0"/>
        </a:xfrm>
      </p:grpSpPr>
      <p:pic>
        <p:nvPicPr>
          <p:cNvPr descr="Overlay-ContentSlides.png" id="61" name="Shape 61"/>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62" name="Shape 62"/>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63" name="Shape 63"/>
          <p:cNvSpPr txBox="1"/>
          <p:nvPr>
            <p:ph idx="1" type="body"/>
          </p:nvPr>
        </p:nvSpPr>
        <p:spPr>
          <a:xfrm>
            <a:off x="779462" y="1828801"/>
            <a:ext cx="7585076"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4" name="Shape 64"/>
          <p:cNvSpPr txBox="1"/>
          <p:nvPr>
            <p:ph idx="2" type="body"/>
          </p:nvPr>
        </p:nvSpPr>
        <p:spPr>
          <a:xfrm>
            <a:off x="779462" y="3991816"/>
            <a:ext cx="7585076"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5" name="Shape 65"/>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endParaRPr b="0" i="0" sz="1200" u="none" cap="none" strike="noStrike">
              <a:solidFill>
                <a:schemeClr val="dk2"/>
              </a:solidFill>
              <a:latin typeface="Trebuchet MS"/>
              <a:ea typeface="Trebuchet MS"/>
              <a:cs typeface="Trebuchet MS"/>
              <a:sym typeface="Trebuchet M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3 Content">
    <p:spTree>
      <p:nvGrpSpPr>
        <p:cNvPr id="68" name="Shape 68"/>
        <p:cNvGrpSpPr/>
        <p:nvPr/>
      </p:nvGrpSpPr>
      <p:grpSpPr>
        <a:xfrm>
          <a:off x="0" y="0"/>
          <a:ext cx="0" cy="0"/>
          <a:chOff x="0" y="0"/>
          <a:chExt cx="0" cy="0"/>
        </a:xfrm>
      </p:grpSpPr>
      <p:pic>
        <p:nvPicPr>
          <p:cNvPr descr="Overlay-ContentSlides.png" id="69" name="Shape 69"/>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70" name="Shape 70"/>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71" name="Shape 71"/>
          <p:cNvSpPr txBox="1"/>
          <p:nvPr>
            <p:ph idx="1" type="body"/>
          </p:nvPr>
        </p:nvSpPr>
        <p:spPr>
          <a:xfrm>
            <a:off x="4710953" y="1828801"/>
            <a:ext cx="3657600"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2" name="Shape 72"/>
          <p:cNvSpPr txBox="1"/>
          <p:nvPr>
            <p:ph idx="2" type="body"/>
          </p:nvPr>
        </p:nvSpPr>
        <p:spPr>
          <a:xfrm>
            <a:off x="4710953" y="3991816"/>
            <a:ext cx="3657600"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3" name="Shape 73"/>
          <p:cNvSpPr txBox="1"/>
          <p:nvPr>
            <p:ph idx="3" type="body"/>
          </p:nvPr>
        </p:nvSpPr>
        <p:spPr>
          <a:xfrm>
            <a:off x="779462" y="1828800"/>
            <a:ext cx="3657600" cy="4219575"/>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4" name="Shape 74"/>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5" name="Shape 75"/>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6" name="Shape 76"/>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endParaRPr b="0" i="0" sz="1200" u="none" cap="none" strike="noStrike">
              <a:solidFill>
                <a:schemeClr val="dk2"/>
              </a:solidFill>
              <a:latin typeface="Trebuchet MS"/>
              <a:ea typeface="Trebuchet MS"/>
              <a:cs typeface="Trebuchet MS"/>
              <a:sym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4 Content">
    <p:spTree>
      <p:nvGrpSpPr>
        <p:cNvPr id="77" name="Shape 77"/>
        <p:cNvGrpSpPr/>
        <p:nvPr/>
      </p:nvGrpSpPr>
      <p:grpSpPr>
        <a:xfrm>
          <a:off x="0" y="0"/>
          <a:ext cx="0" cy="0"/>
          <a:chOff x="0" y="0"/>
          <a:chExt cx="0" cy="0"/>
        </a:xfrm>
      </p:grpSpPr>
      <p:pic>
        <p:nvPicPr>
          <p:cNvPr descr="Overlay-ContentSlides.png" id="78" name="Shape 78"/>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79" name="Shape 79"/>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80" name="Shape 80"/>
          <p:cNvSpPr txBox="1"/>
          <p:nvPr>
            <p:ph idx="1" type="body"/>
          </p:nvPr>
        </p:nvSpPr>
        <p:spPr>
          <a:xfrm>
            <a:off x="779463" y="1828801"/>
            <a:ext cx="3657600"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1" name="Shape 81"/>
          <p:cNvSpPr txBox="1"/>
          <p:nvPr>
            <p:ph idx="2" type="body"/>
          </p:nvPr>
        </p:nvSpPr>
        <p:spPr>
          <a:xfrm>
            <a:off x="779463" y="3991816"/>
            <a:ext cx="3657600"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2" name="Shape 82"/>
          <p:cNvSpPr txBox="1"/>
          <p:nvPr>
            <p:ph idx="3" type="body"/>
          </p:nvPr>
        </p:nvSpPr>
        <p:spPr>
          <a:xfrm>
            <a:off x="4710953" y="1828801"/>
            <a:ext cx="3657600"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3" name="Shape 83"/>
          <p:cNvSpPr txBox="1"/>
          <p:nvPr>
            <p:ph idx="4" type="body"/>
          </p:nvPr>
        </p:nvSpPr>
        <p:spPr>
          <a:xfrm>
            <a:off x="4710953" y="3991816"/>
            <a:ext cx="3657600"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4" name="Shape 84"/>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5" name="Shape 85"/>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6" name="Shape 86"/>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endParaRPr b="0" i="0" sz="1200" u="none" cap="none" strike="noStrike">
              <a:solidFill>
                <a:schemeClr val="dk2"/>
              </a:solidFill>
              <a:latin typeface="Trebuchet MS"/>
              <a:ea typeface="Trebuchet MS"/>
              <a:cs typeface="Trebuchet MS"/>
              <a:sym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87" name="Shape 87"/>
        <p:cNvGrpSpPr/>
        <p:nvPr/>
      </p:nvGrpSpPr>
      <p:grpSpPr>
        <a:xfrm>
          <a:off x="0" y="0"/>
          <a:ext cx="0" cy="0"/>
          <a:chOff x="0" y="0"/>
          <a:chExt cx="0" cy="0"/>
        </a:xfrm>
      </p:grpSpPr>
      <p:pic>
        <p:nvPicPr>
          <p:cNvPr descr="Overlay-ContentSlides.png" id="88" name="Shape 88"/>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89" name="Shape 89"/>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90" name="Shape 90"/>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1" name="Shape 91"/>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2" name="Shape 92"/>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endParaRPr b="0" i="0" sz="1200" u="none" cap="none" strike="noStrike">
              <a:solidFill>
                <a:schemeClr val="dk2"/>
              </a:solidFill>
              <a:latin typeface="Trebuchet MS"/>
              <a:ea typeface="Trebuchet MS"/>
              <a:cs typeface="Trebuchet MS"/>
              <a:sym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190500" y="190500"/>
            <a:ext cx="8764588" cy="6478588"/>
          </a:xfrm>
          <a:prstGeom prst="round2DiagRect">
            <a:avLst>
              <a:gd fmla="val 9416" name="adj1"/>
              <a:gd fmla="val 0" name="adj2"/>
            </a:avLst>
          </a:prstGeom>
          <a:gradFill>
            <a:gsLst>
              <a:gs pos="0">
                <a:srgbClr val="B27A00"/>
              </a:gs>
              <a:gs pos="13000">
                <a:srgbClr val="B27A00"/>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Shape 11"/>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2" name="Shape 12"/>
          <p:cNvSpPr txBox="1"/>
          <p:nvPr>
            <p:ph idx="1" type="body"/>
          </p:nvPr>
        </p:nvSpPr>
        <p:spPr>
          <a:xfrm>
            <a:off x="779463" y="1828800"/>
            <a:ext cx="7583487" cy="4208463"/>
          </a:xfrm>
          <a:prstGeom prst="rect">
            <a:avLst/>
          </a:prstGeom>
          <a:noFill/>
          <a:ln>
            <a:noFill/>
          </a:ln>
        </p:spPr>
        <p:txBody>
          <a:bodyPr anchorCtr="0" anchor="t" bIns="91425" lIns="91425" spcFirstLastPara="1" rIns="91425" wrap="square" tIns="91425"/>
          <a:lstStyle>
            <a:lvl1pPr indent="-368300" lvl="0" marL="457200" marR="0" rtl="0" algn="l">
              <a:spcBef>
                <a:spcPts val="2000"/>
              </a:spcBef>
              <a:spcAft>
                <a:spcPts val="0"/>
              </a:spcAft>
              <a:buClr>
                <a:srgbClr val="001D4D"/>
              </a:buClr>
              <a:buSzPts val="2200"/>
              <a:buFont typeface="Noto Sans Symbols"/>
              <a:buChar char="●"/>
              <a:defRPr b="0" i="0" sz="2200" u="none" cap="none" strike="noStrike">
                <a:solidFill>
                  <a:srgbClr val="001D4D"/>
                </a:solidFill>
                <a:latin typeface="Trebuchet MS"/>
                <a:ea typeface="Trebuchet MS"/>
                <a:cs typeface="Trebuchet MS"/>
                <a:sym typeface="Trebuchet MS"/>
              </a:defRPr>
            </a:lvl1pPr>
            <a:lvl2pPr indent="-355600" lvl="1" marL="914400" marR="0" rtl="0" algn="l">
              <a:spcBef>
                <a:spcPts val="6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 name="Shape 13"/>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endParaRPr b="0" i="0" sz="1200" u="none" cap="none" strike="noStrike">
              <a:solidFill>
                <a:schemeClr val="dk2"/>
              </a:solidFill>
              <a:latin typeface="Trebuchet MS"/>
              <a:ea typeface="Trebuchet MS"/>
              <a:cs typeface="Trebuchet MS"/>
              <a:sym typeface="Trebuchet MS"/>
            </a:endParaRPr>
          </a:p>
        </p:txBody>
      </p:sp>
      <p:pic>
        <p:nvPicPr>
          <p:cNvPr descr="FIULogo_H_CMYK_fx.png" id="16" name="Shape 16"/>
          <p:cNvPicPr preferRelativeResize="0"/>
          <p:nvPr/>
        </p:nvPicPr>
        <p:blipFill rotWithShape="1">
          <a:blip r:embed="rId1">
            <a:alphaModFix/>
          </a:blip>
          <a:srcRect b="0" l="0" r="0" t="0"/>
          <a:stretch/>
        </p:blipFill>
        <p:spPr>
          <a:xfrm>
            <a:off x="6103938" y="5959475"/>
            <a:ext cx="2430462" cy="69373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ctrTitle"/>
          </p:nvPr>
        </p:nvSpPr>
        <p:spPr>
          <a:xfrm>
            <a:off x="135925" y="1510688"/>
            <a:ext cx="8686800" cy="39009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rgbClr val="001D4D"/>
                </a:solidFill>
                <a:latin typeface="Trebuchet MS"/>
                <a:ea typeface="Trebuchet MS"/>
                <a:cs typeface="Trebuchet MS"/>
                <a:sym typeface="Trebuchet MS"/>
              </a:rPr>
              <a:t>&lt;Project Name&gt;</a:t>
            </a:r>
            <a:endParaRPr b="0" i="0" sz="2900" u="none" cap="none" strike="noStrike">
              <a:solidFill>
                <a:srgbClr val="001D4D"/>
              </a:solidFill>
              <a:latin typeface="Trebuchet MS"/>
              <a:ea typeface="Trebuchet MS"/>
              <a:cs typeface="Trebuchet MS"/>
              <a:sym typeface="Trebuchet MS"/>
            </a:endParaRPr>
          </a:p>
          <a:p>
            <a:pPr indent="0" lvl="0" marL="0" marR="0" rtl="0" algn="ctr">
              <a:spcBef>
                <a:spcPts val="0"/>
              </a:spcBef>
              <a:spcAft>
                <a:spcPts val="0"/>
              </a:spcAft>
              <a:buNone/>
            </a:pPr>
            <a:r>
              <a:t/>
            </a:r>
            <a:endParaRPr sz="2900"/>
          </a:p>
          <a:p>
            <a:pPr indent="0" lvl="0" marL="0" marR="0" rtl="0" algn="ctr">
              <a:spcBef>
                <a:spcPts val="0"/>
              </a:spcBef>
              <a:spcAft>
                <a:spcPts val="0"/>
              </a:spcAft>
              <a:buNone/>
            </a:pPr>
            <a:r>
              <a:rPr b="0" i="0" lang="en-US" sz="2500" u="none" cap="none" strike="noStrike">
                <a:solidFill>
                  <a:srgbClr val="001D4D"/>
                </a:solidFill>
                <a:latin typeface="Trebuchet MS"/>
                <a:ea typeface="Trebuchet MS"/>
                <a:cs typeface="Trebuchet MS"/>
                <a:sym typeface="Trebuchet MS"/>
              </a:rPr>
              <a:t>Team Members: &lt;Team Members&gt;</a:t>
            </a:r>
            <a:br>
              <a:rPr b="0" i="0" lang="en-US" sz="2500" u="none" cap="none" strike="noStrike">
                <a:solidFill>
                  <a:srgbClr val="001D4D"/>
                </a:solidFill>
                <a:latin typeface="Trebuchet MS"/>
                <a:ea typeface="Trebuchet MS"/>
                <a:cs typeface="Trebuchet MS"/>
                <a:sym typeface="Trebuchet MS"/>
              </a:rPr>
            </a:br>
            <a:r>
              <a:rPr b="0" i="0" lang="en-US" sz="2500" u="none" cap="none" strike="noStrike">
                <a:solidFill>
                  <a:srgbClr val="001D4D"/>
                </a:solidFill>
                <a:latin typeface="Trebuchet MS"/>
                <a:ea typeface="Trebuchet MS"/>
                <a:cs typeface="Trebuchet MS"/>
                <a:sym typeface="Trebuchet MS"/>
              </a:rPr>
              <a:t>Product Owner:</a:t>
            </a:r>
            <a:endParaRPr b="0" i="0" sz="2500" u="none" cap="none" strike="noStrike">
              <a:solidFill>
                <a:srgbClr val="001D4D"/>
              </a:solidFill>
              <a:latin typeface="Trebuchet MS"/>
              <a:ea typeface="Trebuchet MS"/>
              <a:cs typeface="Trebuchet MS"/>
              <a:sym typeface="Trebuchet MS"/>
            </a:endParaRPr>
          </a:p>
          <a:p>
            <a:pPr indent="0" lvl="0" marL="0" marR="0" rtl="0" algn="ctr">
              <a:spcBef>
                <a:spcPts val="0"/>
              </a:spcBef>
              <a:spcAft>
                <a:spcPts val="0"/>
              </a:spcAft>
              <a:buNone/>
            </a:pPr>
            <a:r>
              <a:rPr lang="en-US" sz="2500"/>
              <a:t>Instructor: Masoud Sadjadi</a:t>
            </a:r>
            <a:br>
              <a:rPr b="0" i="0" lang="en-US" sz="2800" u="none" cap="none" strike="noStrike">
                <a:solidFill>
                  <a:srgbClr val="001D4D"/>
                </a:solidFill>
                <a:latin typeface="Trebuchet MS"/>
                <a:ea typeface="Trebuchet MS"/>
                <a:cs typeface="Trebuchet MS"/>
                <a:sym typeface="Trebuchet MS"/>
              </a:rPr>
            </a:br>
            <a:br>
              <a:rPr b="0" i="0" lang="en-US" sz="44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School of Computing and Information Sciences</a:t>
            </a:r>
            <a:br>
              <a:rPr b="0" i="0" lang="en-US" sz="18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Florida International University</a:t>
            </a:r>
            <a:endParaRPr b="0" i="0" sz="4400" u="none" cap="none" strike="noStrike">
              <a:solidFill>
                <a:srgbClr val="001D4D"/>
              </a:solidFill>
              <a:latin typeface="Trebuchet MS"/>
              <a:ea typeface="Trebuchet MS"/>
              <a:cs typeface="Trebuchet MS"/>
              <a:sym typeface="Trebuchet MS"/>
            </a:endParaRPr>
          </a:p>
        </p:txBody>
      </p:sp>
      <p:sp>
        <p:nvSpPr>
          <p:cNvPr id="150" name="Shape 150"/>
          <p:cNvSpPr txBox="1"/>
          <p:nvPr>
            <p:ph idx="1" type="subTitle"/>
          </p:nvPr>
        </p:nvSpPr>
        <p:spPr>
          <a:xfrm>
            <a:off x="228600" y="5643562"/>
            <a:ext cx="8686800" cy="1219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Font typeface="Noto Sans Symbols"/>
              <a:buNone/>
            </a:pPr>
            <a:r>
              <a:rPr lang="en-US">
                <a:solidFill>
                  <a:srgbClr val="666666"/>
                </a:solidFill>
              </a:rPr>
              <a:t> </a:t>
            </a:r>
            <a:endParaRPr b="0" i="0" sz="1800" u="none" cap="none" strike="noStrike">
              <a:solidFill>
                <a:srgbClr val="666666"/>
              </a:solidFill>
              <a:latin typeface="Trebuchet MS"/>
              <a:ea typeface="Trebuchet MS"/>
              <a:cs typeface="Trebuchet MS"/>
              <a:sym typeface="Trebuchet MS"/>
            </a:endParaRPr>
          </a:p>
        </p:txBody>
      </p:sp>
      <p:sp>
        <p:nvSpPr>
          <p:cNvPr id="151" name="Shape 151"/>
          <p:cNvSpPr txBox="1"/>
          <p:nvPr/>
        </p:nvSpPr>
        <p:spPr>
          <a:xfrm>
            <a:off x="135925" y="556025"/>
            <a:ext cx="8686800" cy="7227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0" i="0" lang="en-US" sz="3600" u="none" cap="none" strike="noStrike">
                <a:solidFill>
                  <a:srgbClr val="001D4D"/>
                </a:solidFill>
                <a:latin typeface="Trebuchet MS"/>
                <a:ea typeface="Trebuchet MS"/>
                <a:cs typeface="Trebuchet MS"/>
                <a:sym typeface="Trebuchet MS"/>
              </a:rPr>
              <a:t>Final Presentation</a:t>
            </a:r>
            <a:endParaRPr b="0" i="0" sz="3600" u="none" cap="none" strike="noStrike">
              <a:solidFill>
                <a:srgbClr val="001D4D"/>
              </a:solidFill>
              <a:latin typeface="Trebuchet MS"/>
              <a:ea typeface="Trebuchet MS"/>
              <a:cs typeface="Trebuchet MS"/>
              <a:sym typeface="Trebuchet MS"/>
            </a:endParaRPr>
          </a:p>
          <a:p>
            <a:pPr indent="0" lvl="0" marL="0" rtl="0" algn="ctr">
              <a:spcBef>
                <a:spcPts val="0"/>
              </a:spcBef>
              <a:spcAft>
                <a:spcPts val="0"/>
              </a:spcAft>
              <a:buClr>
                <a:schemeClr val="dk1"/>
              </a:buClr>
              <a:buFont typeface="Arial"/>
              <a:buNone/>
            </a:pPr>
            <a:r>
              <a:rPr lang="en-US" sz="2600">
                <a:solidFill>
                  <a:srgbClr val="001D4D"/>
                </a:solidFill>
                <a:latin typeface="Trebuchet MS"/>
                <a:ea typeface="Trebuchet MS"/>
                <a:cs typeface="Trebuchet MS"/>
                <a:sym typeface="Trebuchet MS"/>
              </a:rPr>
              <a:t>&lt;Semester Year&gt;</a:t>
            </a:r>
            <a:endParaRPr sz="2600">
              <a:solidFill>
                <a:srgbClr val="001D4D"/>
              </a:solidFill>
              <a:latin typeface="Trebuchet MS"/>
              <a:ea typeface="Trebuchet MS"/>
              <a:cs typeface="Trebuchet MS"/>
              <a:sym typeface="Trebuchet MS"/>
            </a:endParaRPr>
          </a:p>
        </p:txBody>
      </p:sp>
      <p:sp>
        <p:nvSpPr>
          <p:cNvPr id="152" name="Shape 152"/>
          <p:cNvSpPr txBox="1"/>
          <p:nvPr/>
        </p:nvSpPr>
        <p:spPr>
          <a:xfrm>
            <a:off x="585850" y="5942950"/>
            <a:ext cx="1550700" cy="620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a:t>The logo of your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User Stor</a:t>
            </a:r>
            <a:r>
              <a:rPr lang="en-US"/>
              <a:t>y #3</a:t>
            </a:r>
            <a:endParaRPr b="0" i="0" sz="2400" u="none" cap="none" strike="noStrike">
              <a:solidFill>
                <a:srgbClr val="001D4D"/>
              </a:solidFill>
              <a:latin typeface="Trebuchet MS"/>
              <a:ea typeface="Trebuchet MS"/>
              <a:cs typeface="Trebuchet MS"/>
              <a:sym typeface="Trebuchet MS"/>
            </a:endParaRPr>
          </a:p>
        </p:txBody>
      </p:sp>
      <p:sp>
        <p:nvSpPr>
          <p:cNvPr id="215" name="Shape 215"/>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User Stor</a:t>
            </a:r>
            <a:r>
              <a:rPr lang="en-US"/>
              <a:t>y #4</a:t>
            </a:r>
            <a:endParaRPr b="0" i="0" sz="2400" u="none" cap="none" strike="noStrike">
              <a:solidFill>
                <a:srgbClr val="001D4D"/>
              </a:solidFill>
              <a:latin typeface="Trebuchet MS"/>
              <a:ea typeface="Trebuchet MS"/>
              <a:cs typeface="Trebuchet MS"/>
              <a:sym typeface="Trebuchet MS"/>
            </a:endParaRPr>
          </a:p>
        </p:txBody>
      </p:sp>
      <p:sp>
        <p:nvSpPr>
          <p:cNvPr id="222" name="Shape 222"/>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User Stor</a:t>
            </a:r>
            <a:r>
              <a:rPr lang="en-US"/>
              <a:t>y #5</a:t>
            </a:r>
            <a:endParaRPr b="0" i="0" sz="2400" u="none" cap="none" strike="noStrike">
              <a:solidFill>
                <a:srgbClr val="001D4D"/>
              </a:solidFill>
              <a:latin typeface="Trebuchet MS"/>
              <a:ea typeface="Trebuchet MS"/>
              <a:cs typeface="Trebuchet MS"/>
              <a:sym typeface="Trebuchet MS"/>
            </a:endParaRPr>
          </a:p>
        </p:txBody>
      </p:sp>
      <p:sp>
        <p:nvSpPr>
          <p:cNvPr id="229" name="Shape 229"/>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Test Suites and Test Cases</a:t>
            </a:r>
            <a:endParaRPr b="0" i="0" sz="3800" u="none" cap="none" strike="noStrike">
              <a:solidFill>
                <a:srgbClr val="001D4D"/>
              </a:solidFill>
              <a:latin typeface="Trebuchet MS"/>
              <a:ea typeface="Trebuchet MS"/>
              <a:cs typeface="Trebuchet MS"/>
              <a:sym typeface="Trebuchet MS"/>
            </a:endParaRPr>
          </a:p>
        </p:txBody>
      </p:sp>
      <p:sp>
        <p:nvSpPr>
          <p:cNvPr id="236" name="Shape 236"/>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282575" lvl="0" marL="282575" marR="0" rtl="0" algn="l">
              <a:spcBef>
                <a:spcPts val="2000"/>
              </a:spcBef>
              <a:spcAft>
                <a:spcPts val="0"/>
              </a:spcAft>
              <a:buClr>
                <a:srgbClr val="001D4D"/>
              </a:buClr>
              <a:buSzPts val="2200"/>
              <a:buFont typeface="Noto Sans Symbols"/>
              <a:buChar char="●"/>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type="title"/>
          </p:nvPr>
        </p:nvSpPr>
        <p:spPr>
          <a:xfrm>
            <a:off x="779463" y="381000"/>
            <a:ext cx="7583487" cy="1044575"/>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Summary</a:t>
            </a:r>
            <a:endParaRPr b="0" i="0" sz="3800" u="none" cap="none" strike="noStrike">
              <a:solidFill>
                <a:srgbClr val="001D4D"/>
              </a:solidFill>
              <a:latin typeface="Trebuchet MS"/>
              <a:ea typeface="Trebuchet MS"/>
              <a:cs typeface="Trebuchet MS"/>
              <a:sym typeface="Trebuchet MS"/>
            </a:endParaRPr>
          </a:p>
        </p:txBody>
      </p:sp>
      <p:sp>
        <p:nvSpPr>
          <p:cNvPr id="243" name="Shape 243"/>
          <p:cNvSpPr txBox="1"/>
          <p:nvPr>
            <p:ph idx="1" type="body"/>
          </p:nvPr>
        </p:nvSpPr>
        <p:spPr>
          <a:xfrm>
            <a:off x="779463" y="1828800"/>
            <a:ext cx="7583487" cy="4208463"/>
          </a:xfrm>
          <a:prstGeom prst="rect">
            <a:avLst/>
          </a:prstGeom>
          <a:noFill/>
          <a:ln>
            <a:noFill/>
          </a:ln>
        </p:spPr>
        <p:txBody>
          <a:bodyPr anchorCtr="0" anchor="t" bIns="45700" lIns="91425" spcFirstLastPara="1" rIns="91425" wrap="square" tIns="45700">
            <a:noAutofit/>
          </a:bodyPr>
          <a:lstStyle/>
          <a:p>
            <a:pPr indent="-282575" lvl="0" marL="282575" marR="0" rtl="0" algn="l">
              <a:spcBef>
                <a:spcPts val="0"/>
              </a:spcBef>
              <a:spcAft>
                <a:spcPts val="0"/>
              </a:spcAft>
              <a:buClr>
                <a:srgbClr val="001D4D"/>
              </a:buClr>
              <a:buSzPts val="2200"/>
              <a:buFont typeface="Noto Sans Symbols"/>
              <a:buChar char="●"/>
            </a:pPr>
            <a:r>
              <a:rPr b="0" i="0" lang="en-US" sz="2200" u="none" cap="none" strike="noStrike">
                <a:solidFill>
                  <a:srgbClr val="001D4D"/>
                </a:solidFill>
                <a:latin typeface="Trebuchet MS"/>
                <a:ea typeface="Trebuchet MS"/>
                <a:cs typeface="Trebuchet MS"/>
                <a:sym typeface="Trebuchet MS"/>
              </a:rPr>
              <a:t>Summary</a:t>
            </a:r>
            <a:endParaRPr/>
          </a:p>
          <a:p>
            <a:pPr indent="-282575" lvl="0" marL="282575" marR="0" rtl="0" algn="l">
              <a:spcBef>
                <a:spcPts val="2000"/>
              </a:spcBef>
              <a:spcAft>
                <a:spcPts val="0"/>
              </a:spcAft>
              <a:buClr>
                <a:srgbClr val="001D4D"/>
              </a:buClr>
              <a:buSzPts val="2200"/>
              <a:buFont typeface="Noto Sans Symbols"/>
              <a:buChar char="●"/>
            </a:pPr>
            <a:r>
              <a:rPr b="0" i="0" lang="en-US" sz="2200" u="none" cap="none" strike="noStrike">
                <a:solidFill>
                  <a:srgbClr val="001D4D"/>
                </a:solidFill>
                <a:latin typeface="Trebuchet MS"/>
                <a:ea typeface="Trebuchet MS"/>
                <a:cs typeface="Trebuchet MS"/>
                <a:sym typeface="Trebuchet MS"/>
              </a:rPr>
              <a:t>contact information</a:t>
            </a:r>
            <a:endParaRPr/>
          </a:p>
          <a:p>
            <a:pPr indent="-282575" lvl="0" marL="282575" marR="0" rtl="0" algn="l">
              <a:spcBef>
                <a:spcPts val="2000"/>
              </a:spcBef>
              <a:spcAft>
                <a:spcPts val="0"/>
              </a:spcAft>
              <a:buClr>
                <a:srgbClr val="001D4D"/>
              </a:buClr>
              <a:buSzPts val="2200"/>
              <a:buFont typeface="Noto Sans Symbols"/>
              <a:buChar char="●"/>
            </a:pPr>
            <a:r>
              <a:rPr b="0" i="0" lang="en-US" sz="2200" u="none" cap="none" strike="noStrike">
                <a:solidFill>
                  <a:srgbClr val="001D4D"/>
                </a:solidFill>
                <a:latin typeface="Trebuchet MS"/>
                <a:ea typeface="Trebuchet MS"/>
                <a:cs typeface="Trebuchet MS"/>
                <a:sym typeface="Trebuchet MS"/>
              </a:rPr>
              <a:t>Questions?</a:t>
            </a:r>
            <a:endParaRPr/>
          </a:p>
          <a:p>
            <a:pPr indent="-282575" lvl="0" marL="282575" marR="0" rtl="0" algn="l">
              <a:spcBef>
                <a:spcPts val="2000"/>
              </a:spcBef>
              <a:spcAft>
                <a:spcPts val="0"/>
              </a:spcAft>
              <a:buClr>
                <a:srgbClr val="001D4D"/>
              </a:buClr>
              <a:buSzPts val="2200"/>
              <a:buFont typeface="Noto Sans Symbols"/>
              <a:buChar char="●"/>
            </a:pPr>
            <a:r>
              <a:rPr b="0" i="0" lang="en-US" sz="2200" u="none" cap="none" strike="noStrike">
                <a:solidFill>
                  <a:srgbClr val="001D4D"/>
                </a:solidFill>
                <a:latin typeface="Trebuchet MS"/>
                <a:ea typeface="Trebuchet MS"/>
                <a:cs typeface="Trebuchet MS"/>
                <a:sym typeface="Trebuchet MS"/>
              </a:rPr>
              <a:t>Thank You!</a:t>
            </a:r>
            <a:endParaRPr b="0" i="0" sz="2200" u="none" cap="none" strike="noStrike">
              <a:solidFill>
                <a:srgbClr val="001D4D"/>
              </a:solidFill>
              <a:latin typeface="Trebuchet MS"/>
              <a:ea typeface="Trebuchet MS"/>
              <a:cs typeface="Trebuchet MS"/>
              <a:sym typeface="Trebuchet MS"/>
            </a:endParaRPr>
          </a:p>
          <a:p>
            <a:pPr indent="0" lvl="0" marL="0" marR="0" rtl="0" algn="l">
              <a:spcBef>
                <a:spcPts val="2000"/>
              </a:spcBef>
              <a:spcAft>
                <a:spcPts val="0"/>
              </a:spcAft>
              <a:buNone/>
            </a:pPr>
            <a:r>
              <a:t/>
            </a:r>
            <a:endParaRPr/>
          </a:p>
          <a:p>
            <a:pPr indent="0" lvl="0" marL="0" marR="0" rtl="0" algn="l">
              <a:spcBef>
                <a:spcPts val="2000"/>
              </a:spcBef>
              <a:spcAft>
                <a:spcPts val="0"/>
              </a:spcAft>
              <a:buNone/>
            </a:pPr>
            <a:r>
              <a:rPr lang="en-US"/>
              <a:t>The logos of all technologies you have used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779463" y="381000"/>
            <a:ext cx="7583487" cy="1044575"/>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definition</a:t>
            </a:r>
            <a:endParaRPr b="0" i="0" sz="3800" u="none" cap="none" strike="noStrike">
              <a:solidFill>
                <a:srgbClr val="001D4D"/>
              </a:solidFill>
              <a:latin typeface="Trebuchet MS"/>
              <a:ea typeface="Trebuchet MS"/>
              <a:cs typeface="Trebuchet MS"/>
              <a:sym typeface="Trebuchet MS"/>
            </a:endParaRPr>
          </a:p>
        </p:txBody>
      </p:sp>
      <p:sp>
        <p:nvSpPr>
          <p:cNvPr id="159" name="Shape 159"/>
          <p:cNvSpPr txBox="1"/>
          <p:nvPr>
            <p:ph idx="1" type="body"/>
          </p:nvPr>
        </p:nvSpPr>
        <p:spPr>
          <a:xfrm>
            <a:off x="779463" y="1524000"/>
            <a:ext cx="7583487" cy="42084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a:p>
            <a:pPr indent="-282575" lvl="0" marL="282575" marR="0" rtl="0" algn="l">
              <a:lnSpc>
                <a:spcPct val="100000"/>
              </a:lnSpc>
              <a:spcBef>
                <a:spcPts val="2000"/>
              </a:spcBef>
              <a:spcAft>
                <a:spcPts val="0"/>
              </a:spcAft>
              <a:buClr>
                <a:srgbClr val="001D4D"/>
              </a:buClr>
              <a:buSzPts val="1800"/>
              <a:buFont typeface="Noto Sans Symbols"/>
              <a:buChar char="●"/>
            </a:pPr>
            <a:r>
              <a:rPr lang="en-US" sz="1800"/>
              <a:t>Screenshots or GIF pictures of the whole project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definition</a:t>
            </a:r>
            <a:endParaRPr b="0" i="0" sz="3800" u="none" cap="none" strike="noStrike">
              <a:solidFill>
                <a:srgbClr val="001D4D"/>
              </a:solidFill>
              <a:latin typeface="Trebuchet MS"/>
              <a:ea typeface="Trebuchet MS"/>
              <a:cs typeface="Trebuchet MS"/>
              <a:sym typeface="Trebuchet MS"/>
            </a:endParaRPr>
          </a:p>
        </p:txBody>
      </p:sp>
      <p:sp>
        <p:nvSpPr>
          <p:cNvPr id="166" name="Shape 166"/>
          <p:cNvSpPr txBox="1"/>
          <p:nvPr>
            <p:ph idx="1" type="body"/>
          </p:nvPr>
        </p:nvSpPr>
        <p:spPr>
          <a:xfrm>
            <a:off x="779463" y="1524000"/>
            <a:ext cx="7583400" cy="420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a:p>
            <a:pPr indent="-282575" lvl="0" marL="282575" marR="0" rtl="0" algn="l">
              <a:lnSpc>
                <a:spcPct val="100000"/>
              </a:lnSpc>
              <a:spcBef>
                <a:spcPts val="2000"/>
              </a:spcBef>
              <a:spcAft>
                <a:spcPts val="0"/>
              </a:spcAft>
              <a:buClr>
                <a:srgbClr val="001D4D"/>
              </a:buClr>
              <a:buSzPts val="1800"/>
              <a:buFont typeface="Noto Sans Symbols"/>
              <a:buChar char="●"/>
            </a:pPr>
            <a:r>
              <a:rPr lang="en-US" sz="1800"/>
              <a:t>Screenshots or GIF pictures of the new version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Requirements: Use Cases</a:t>
            </a:r>
            <a:endParaRPr b="0" i="0" sz="3800" u="none" cap="none" strike="noStrike">
              <a:solidFill>
                <a:srgbClr val="001D4D"/>
              </a:solidFill>
              <a:latin typeface="Trebuchet MS"/>
              <a:ea typeface="Trebuchet MS"/>
              <a:cs typeface="Trebuchet MS"/>
              <a:sym typeface="Trebuchet MS"/>
            </a:endParaRPr>
          </a:p>
        </p:txBody>
      </p:sp>
      <p:sp>
        <p:nvSpPr>
          <p:cNvPr id="173" name="Shape 173"/>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0" lvl="0" marL="0" marR="0" rtl="0" algn="l">
              <a:spcBef>
                <a:spcPts val="2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System Design: Architecture</a:t>
            </a:r>
            <a:endParaRPr b="0" i="0" sz="3800" u="none" cap="none" strike="noStrike">
              <a:solidFill>
                <a:srgbClr val="001D4D"/>
              </a:solidFill>
              <a:latin typeface="Trebuchet MS"/>
              <a:ea typeface="Trebuchet MS"/>
              <a:cs typeface="Trebuchet MS"/>
              <a:sym typeface="Trebuchet MS"/>
            </a:endParaRPr>
          </a:p>
        </p:txBody>
      </p:sp>
      <p:sp>
        <p:nvSpPr>
          <p:cNvPr id="180" name="Shape 180"/>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Minimal Class Diagram</a:t>
            </a:r>
            <a:endParaRPr b="0" i="0" sz="3800" u="none" cap="none" strike="noStrike">
              <a:solidFill>
                <a:srgbClr val="001D4D"/>
              </a:solidFill>
              <a:latin typeface="Trebuchet MS"/>
              <a:ea typeface="Trebuchet MS"/>
              <a:cs typeface="Trebuchet MS"/>
              <a:sym typeface="Trebuchet MS"/>
            </a:endParaRPr>
          </a:p>
        </p:txBody>
      </p:sp>
      <p:sp>
        <p:nvSpPr>
          <p:cNvPr id="187" name="Shape 187"/>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User Stories </a:t>
            </a:r>
            <a:endParaRPr b="0" i="0" sz="3800" u="none" cap="none" strike="noStrike">
              <a:solidFill>
                <a:srgbClr val="001D4D"/>
              </a:solidFill>
              <a:latin typeface="Trebuchet MS"/>
              <a:ea typeface="Trebuchet MS"/>
              <a:cs typeface="Trebuchet MS"/>
              <a:sym typeface="Trebuchet MS"/>
            </a:endParaRPr>
          </a:p>
        </p:txBody>
      </p:sp>
      <p:sp>
        <p:nvSpPr>
          <p:cNvPr id="194" name="Shape 194"/>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0" lvl="0" marL="0" marR="0" rtl="0" algn="l">
              <a:spcBef>
                <a:spcPts val="2000"/>
              </a:spcBef>
              <a:spcAft>
                <a:spcPts val="0"/>
              </a:spcAft>
              <a:buNone/>
            </a:pPr>
            <a:r>
              <a:rPr lang="en-US"/>
              <a:t>1.</a:t>
            </a:r>
            <a:endParaRPr/>
          </a:p>
          <a:p>
            <a:pPr indent="0" lvl="0" marL="0" marR="0" rtl="0" algn="l">
              <a:spcBef>
                <a:spcPts val="2000"/>
              </a:spcBef>
              <a:spcAft>
                <a:spcPts val="0"/>
              </a:spcAft>
              <a:buNone/>
            </a:pPr>
            <a:r>
              <a:rPr lang="en-US"/>
              <a:t>2.</a:t>
            </a:r>
            <a:endParaRPr/>
          </a:p>
          <a:p>
            <a:pPr indent="0" lvl="0" marL="0" marR="0" rtl="0" algn="l">
              <a:spcBef>
                <a:spcPts val="2000"/>
              </a:spcBef>
              <a:spcAft>
                <a:spcPts val="0"/>
              </a:spcAft>
              <a:buNone/>
            </a:pPr>
            <a:r>
              <a:rPr lang="en-US"/>
              <a:t>3.</a:t>
            </a:r>
            <a:endParaRPr/>
          </a:p>
          <a:p>
            <a:pPr indent="0" lvl="0" marL="0" marR="0" rtl="0" algn="l">
              <a:spcBef>
                <a:spcPts val="2000"/>
              </a:spcBef>
              <a:spcAft>
                <a:spcPts val="0"/>
              </a:spcAft>
              <a:buNone/>
            </a:pPr>
            <a:r>
              <a:rPr lang="en-US"/>
              <a:t>4.</a:t>
            </a:r>
            <a:endParaRPr/>
          </a:p>
          <a:p>
            <a:pPr indent="0" lvl="0" marL="0" marR="0" rtl="0" algn="l">
              <a:spcBef>
                <a:spcPts val="2000"/>
              </a:spcBef>
              <a:spcAft>
                <a:spcPts val="0"/>
              </a:spcAft>
              <a:buNone/>
            </a:pPr>
            <a:r>
              <a:rPr lang="en-US"/>
              <a:t>5.</a:t>
            </a:r>
            <a:endParaRPr/>
          </a:p>
          <a:p>
            <a:pPr indent="0" lvl="0" marL="0" marR="0" rtl="0" algn="l">
              <a:spcBef>
                <a:spcPts val="2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User Stor</a:t>
            </a:r>
            <a:r>
              <a:rPr lang="en-US"/>
              <a:t>y #1</a:t>
            </a:r>
            <a:endParaRPr b="0" i="0" sz="2400" u="none" cap="none" strike="noStrike">
              <a:solidFill>
                <a:srgbClr val="001D4D"/>
              </a:solidFill>
              <a:latin typeface="Trebuchet MS"/>
              <a:ea typeface="Trebuchet MS"/>
              <a:cs typeface="Trebuchet MS"/>
              <a:sym typeface="Trebuchet MS"/>
            </a:endParaRPr>
          </a:p>
        </p:txBody>
      </p:sp>
      <p:sp>
        <p:nvSpPr>
          <p:cNvPr id="201" name="Shape 201"/>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User Stor</a:t>
            </a:r>
            <a:r>
              <a:rPr lang="en-US"/>
              <a:t>y #2</a:t>
            </a:r>
            <a:endParaRPr b="0" i="0" sz="2400" u="none" cap="none" strike="noStrike">
              <a:solidFill>
                <a:srgbClr val="001D4D"/>
              </a:solidFill>
              <a:latin typeface="Trebuchet MS"/>
              <a:ea typeface="Trebuchet MS"/>
              <a:cs typeface="Trebuchet MS"/>
              <a:sym typeface="Trebuchet MS"/>
            </a:endParaRPr>
          </a:p>
        </p:txBody>
      </p:sp>
      <p:sp>
        <p:nvSpPr>
          <p:cNvPr id="208" name="Shape 208"/>
          <p:cNvSpPr txBox="1"/>
          <p:nvPr>
            <p:ph idx="1" type="body"/>
          </p:nvPr>
        </p:nvSpPr>
        <p:spPr>
          <a:xfrm>
            <a:off x="779463" y="1828800"/>
            <a:ext cx="7583400" cy="4208400"/>
          </a:xfrm>
          <a:prstGeom prst="rect">
            <a:avLst/>
          </a:prstGeom>
          <a:noFill/>
          <a:ln>
            <a:noFill/>
          </a:ln>
        </p:spPr>
        <p:txBody>
          <a:bodyPr anchorCtr="0" anchor="t" bIns="45700" lIns="91425" spcFirstLastPara="1" rIns="91425" wrap="square"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gold">
  <a:themeElements>
    <a:clrScheme name="Revolution">
      <a:dk1>
        <a:srgbClr val="000000"/>
      </a:dk1>
      <a:lt1>
        <a:srgbClr val="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