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&lt;Course Name&gt;, &lt;Year&gt;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&lt;Semester&gt;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&lt;Project Title&gt;</a:t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&lt;Student Name&gt;, Florida International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Mentor’s Name&gt;,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Affiliation&gt;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lang="en-US" sz="3500">
                <a:solidFill>
                  <a:srgbClr val="3333CC"/>
                </a:solidFill>
              </a:rPr>
              <a:t>Professor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D</a:t>
            </a: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escribe the “owner’s” problem. Project owner should provide input by storytelling from the eyes of the end-user who is considering the owner as the solution provider. Bullet points in less than 10 words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Describe in Bullet points in less than 10 words. Relevant to problem and Solution.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than 10 words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than 10 words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 are to be relevant to the problem and solution statement.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thatn 10 words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rPr b="0" i="0" lang="en-US" sz="8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Other Related Logos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rPr b="0" i="0" lang="en-US" sz="8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Other Related Logos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1.Succintly describe the general “owner’s” solution to problem AND ‘student’s” approach to the agreed solution. Project owner should provide input by storytelling from the eyes of the end-user who is considering the owner as the solution provider. Bullet points in less than 10 words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… I am thankful to the help that I received from my group members, … 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