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42E925-5CF8-4126-9E35-5EE09F5F9F2F}">
  <a:tblStyle styleId="{C842E925-5CF8-4126-9E35-5EE09F5F9F2F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" d="100"/>
          <a:sy n="13" d="100"/>
        </p:scale>
        <p:origin x="26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4" y="1757359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4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05000" marR="0" lvl="0" indent="6477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790950" marR="0" lvl="1" indent="52070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02300" marR="0" lvl="2" indent="3556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619999" marR="0" lvl="3" indent="4699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753599" marR="0" lvl="4" indent="4826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210799" marR="0" lvl="5" indent="4826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667999" marR="0" lvl="6" indent="4826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125199" marR="0" lvl="7" indent="4826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582399" marR="0" lvl="8" indent="4826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05000" marR="0" lvl="0" indent="6477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790950" marR="0" lvl="1" indent="52070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02300" marR="0" lvl="2" indent="3556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619999" marR="0" lvl="3" indent="4699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753599" marR="0" lvl="4" indent="4826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210799" marR="0" lvl="5" indent="4826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667999" marR="0" lvl="6" indent="4826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125199" marR="0" lvl="7" indent="4826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582399" marR="0" lvl="8" indent="4826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4" y="1757359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05000" marR="0" lvl="0" indent="6477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790950" marR="0" lvl="1" indent="52070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02300" marR="0" lvl="2" indent="3556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619999" marR="0" lvl="3" indent="4699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753599" marR="0" lvl="4" indent="4826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210799" marR="0" lvl="5" indent="4826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667999" marR="0" lvl="6" indent="4826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125199" marR="0" lvl="7" indent="4826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582399" marR="0" lvl="8" indent="4826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2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996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8143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6191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690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700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700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700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700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700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2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4" y="1757359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4" y="1757359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1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1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149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66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334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7667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7762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7762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7762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7762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7762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149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66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334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7667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7762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7762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7762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7762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7762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4" y="1757359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2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0731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8905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695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7286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738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738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738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738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738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0731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8905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695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7286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738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738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738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738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738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4" y="1757359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4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05000" marR="0" lvl="0" indent="6477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790950" marR="0" lvl="1" indent="52070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02300" marR="0" lvl="2" indent="3556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619999" marR="0" lvl="3" indent="4699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753599" marR="0" lvl="4" indent="4826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210799" marR="0" lvl="5" indent="4826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667999" marR="0" lvl="6" indent="4826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125199" marR="0" lvl="7" indent="4826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582399" marR="0" lvl="8" indent="4826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17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hyperlink" Target="http://ppt/slides/slide1.xml" TargetMode="External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8969354" y="2160444"/>
            <a:ext cx="15360900" cy="1356599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2017, Summer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567485" y="2590800"/>
            <a:ext cx="19797599" cy="250865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Traffic Simualtor 2.0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b="0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Rolando Carralero Pena,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Kianoosh G. Boroojeni,</a:t>
            </a:r>
            <a:r>
              <a:rPr lang="en-US" sz="3500" b="0" i="1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1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265209" y="5806948"/>
            <a:ext cx="10038561" cy="67158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More common traffic navigation apps like google maps give all users same route from point A to B. Traffic gest backed up when too many cars take the same route.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Lack of accessible application that uses other routing algorithms to better route cars to avoid traffic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Lack of a tool that allow users to compare these routing algorithms with more common ones like google maps navigation.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79999" cy="730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1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561903" y="5868648"/>
            <a:ext cx="9088135" cy="674614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Char char="•"/>
            </a:pPr>
            <a:r>
              <a:rPr lang="en-US" sz="39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The current system provides a Web application unified under NodeJs and ExpressJs web server.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Char char="•"/>
            </a:pPr>
            <a:r>
              <a:rPr lang="en-US" sz="39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The simulation is provided by the web server as an angularJS application. 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Char char="•"/>
            </a:pPr>
            <a:r>
              <a:rPr lang="en-US" sz="39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Backend API and algorithms are handled by ExpressJs and a Python wrapper.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636400" y="23063150"/>
            <a:ext cx="9424550" cy="75526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 Users must provide the following information for each trip entered: starting point, ending point and trip time. 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 Users must be able to select a desired algorithm to display a car path for a trip or some trips.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 Users must be able to use the same trip data to create a path on both maps and compare algorithms.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 Users must be able to create several trips with different relative times to make traffic simulation more realistic.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1621970" y="23099909"/>
            <a:ext cx="13331258" cy="70501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1706699" y="30687337"/>
            <a:ext cx="13246929" cy="100477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5468121" y="23063125"/>
            <a:ext cx="6181915" cy="70472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Traffic Simulator is developed in: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1-Frontend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    -HTML,CSS, AngularJs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2.Backend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     ExpressJS, NodeJs,    Python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636400" y="31076121"/>
            <a:ext cx="9424550" cy="96589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Unit Test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636400" y="12977396"/>
            <a:ext cx="30013638" cy="96886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5468121" y="30615846"/>
            <a:ext cx="6181915" cy="1011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ourier New"/>
              <a:buChar char="o"/>
            </a:pPr>
            <a:r>
              <a:rPr lang="en-US" sz="36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This project is the second version of the system. 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ourier New"/>
              <a:buChar char="o"/>
            </a:pPr>
            <a:r>
              <a:rPr lang="en-US" sz="36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The web application runs with angularjs in the frontend and Nodejs and ExpressJs web servers. 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ourier New"/>
              <a:buChar char="o"/>
            </a:pPr>
            <a:r>
              <a:rPr lang="en-US" sz="36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It contains two maps(using google mapping) to show paths from different routing algorithms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Courier New"/>
              <a:buChar char="o"/>
            </a:pPr>
            <a:r>
              <a:rPr lang="en-US" sz="36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Use inputs from users to create trips and routing algorithms to determinate the paths to be displayed on the maps. 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9906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endParaRPr sz="8400" b="0" i="0" u="none" strike="noStrike" cap="non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272034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endParaRPr sz="8400" b="0" i="0" u="none" strike="noStrike" cap="non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1706700" y="5720130"/>
            <a:ext cx="10452275" cy="70804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 modern and high tech application to run routing algorithms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An effective and user friendly way to show and demonstrate the effectiveness of those routing algorithms.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Display two maps, one to run and show google map routing algorithm and one to show oblivious algorithms. Allowing the user to compare between them.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Use google mapping. More clean and complete mapping service.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343000" y="41615475"/>
            <a:ext cx="25737001" cy="1356599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work supported by Rolando Carralero. I am thankful to the help that I received from my group member Matthew Thompson, mentors Kianoosh G. Boroojeni,and our instructor Masoud Sadjadi.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Shape 108" descr="120575577936_af066a94f753f6b4bdb3_5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175" y="2886900"/>
            <a:ext cx="2051306" cy="193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 descr="unnam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65209" y="8087"/>
            <a:ext cx="2857499" cy="285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 descr="HJC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468123" y="548135"/>
            <a:ext cx="4500600" cy="1983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 descr="github-logo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066606" y="2702125"/>
            <a:ext cx="196547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5518695" y="2365283"/>
            <a:ext cx="3177663" cy="3177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698185" y="149325"/>
            <a:ext cx="2793065" cy="27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220782" y="3067665"/>
            <a:ext cx="1920460" cy="19204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" name="Shape 115"/>
          <p:cNvGraphicFramePr/>
          <p:nvPr/>
        </p:nvGraphicFramePr>
        <p:xfrm>
          <a:off x="2020889" y="32210478"/>
          <a:ext cx="8731050" cy="3755100"/>
        </p:xfrm>
        <a:graphic>
          <a:graphicData uri="http://schemas.openxmlformats.org/drawingml/2006/table">
            <a:tbl>
              <a:tblPr>
                <a:noFill/>
                <a:tableStyleId>{C842E925-5CF8-4126-9E35-5EE09F5F9F2F}</a:tableStyleId>
              </a:tblPr>
              <a:tblGrid>
                <a:gridCol w="87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5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 case ID: </a:t>
                      </a:r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Add_Trip_005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5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Description/Summary of Test: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5454"/>
                        <a:buFont typeface="Arial"/>
                        <a:buChar char="•"/>
                      </a:pPr>
                      <a:r>
                        <a:rPr lang="en-US" sz="105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user enters valid values into the three input fields and selects the add trip button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5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Pre-condition: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5454"/>
                        <a:buFont typeface="Arial"/>
                        <a:buChar char="•"/>
                      </a:pPr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User is at Traffic Simulator home page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5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 Results: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5454"/>
                        <a:buFont typeface="Arial"/>
                        <a:buChar char="•"/>
                      </a:pPr>
                      <a:r>
                        <a:rPr lang="en-US" sz="105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Trip created and printed on the textarea with the three valid values entered by the user 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2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5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Actual Result: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5454"/>
                        <a:buFont typeface="Arial"/>
                        <a:buChar char="•"/>
                      </a:pPr>
                      <a:r>
                        <a:rPr lang="en-US" sz="105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</a:t>
                      </a:r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Trip created and printed on the textarea with the three valid values entered by the user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5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: </a:t>
                      </a:r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Pass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6" name="Shape 116"/>
          <p:cNvSpPr/>
          <p:nvPr/>
        </p:nvSpPr>
        <p:spPr>
          <a:xfrm>
            <a:off x="-3383662" y="33265590"/>
            <a:ext cx="48356552" cy="1107995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048721" y="35381371"/>
            <a:ext cx="49475395" cy="830996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2049514" y="35411628"/>
            <a:ext cx="49470886" cy="830996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9" name="Shape 119"/>
          <p:cNvGraphicFramePr/>
          <p:nvPr/>
        </p:nvGraphicFramePr>
        <p:xfrm>
          <a:off x="2045799" y="36221037"/>
          <a:ext cx="8706125" cy="4071600"/>
        </p:xfrm>
        <a:graphic>
          <a:graphicData uri="http://schemas.openxmlformats.org/drawingml/2006/table">
            <a:tbl>
              <a:tblPr>
                <a:noFill/>
                <a:tableStyleId>{C842E925-5CF8-4126-9E35-5EE09F5F9F2F}</a:tableStyleId>
              </a:tblPr>
              <a:tblGrid>
                <a:gridCol w="870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3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5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 case ID</a:t>
                      </a:r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Select_Algorithm_001</a:t>
                      </a:r>
                    </a:p>
                  </a:txBody>
                  <a:tcPr marL="63500" marR="63500" marT="63500" marB="63500">
                    <a:lnL w="142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5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Description/Summary of Test: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5454"/>
                        <a:buFont typeface="Arial"/>
                        <a:buChar char="•"/>
                      </a:pPr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 creates a trip or some trips filling out the required fields. User selects Dijkstra algorithm to determine car paths. Then user selects Submit button</a:t>
                      </a:r>
                    </a:p>
                  </a:txBody>
                  <a:tcPr marL="63500" marR="63500" marT="63500" marB="63500">
                    <a:lnL w="142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5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Pre-condition: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5454"/>
                        <a:buFont typeface="Arial"/>
                        <a:buChar char="•"/>
                      </a:pPr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 is at Traffic Simulator home page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5454"/>
                        <a:buFont typeface="Arial"/>
                        <a:buChar char="•"/>
                      </a:pPr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 created at least one trip </a:t>
                      </a:r>
                    </a:p>
                  </a:txBody>
                  <a:tcPr marL="63500" marR="63500" marT="63500" marB="63500">
                    <a:lnL w="142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5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 Results: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5454"/>
                        <a:buFont typeface="Arial"/>
                        <a:buChar char="•"/>
                      </a:pPr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 paths are determined by Dijkstra algorithm and displayed on the oblivious map navigation.</a:t>
                      </a:r>
                    </a:p>
                  </a:txBody>
                  <a:tcPr marL="63500" marR="63500" marT="63500" marB="63500">
                    <a:lnL w="142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5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Actual Result: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5454"/>
                        <a:buFont typeface="Arial"/>
                        <a:buChar char="•"/>
                      </a:pPr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 paths are determined by Dijkstra algorithm and displayed on the oblivious map navigation.</a:t>
                      </a:r>
                    </a:p>
                  </a:txBody>
                  <a:tcPr marL="63500" marR="63500" marT="63500" marB="63500">
                    <a:lnL w="142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5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</a:t>
                      </a:r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: Pass</a:t>
                      </a:r>
                    </a:p>
                  </a:txBody>
                  <a:tcPr marL="63500" marR="63500" marT="63500" marB="63500">
                    <a:lnL w="142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0" name="Shape 120"/>
          <p:cNvSpPr/>
          <p:nvPr/>
        </p:nvSpPr>
        <p:spPr>
          <a:xfrm>
            <a:off x="2046591" y="35390040"/>
            <a:ext cx="49487497" cy="1107995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636400" y="13568515"/>
            <a:ext cx="6858957" cy="897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2045799" y="13090010"/>
            <a:ext cx="615430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72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Car paths with animation (google map nav)</a:t>
            </a: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877832" y="14230717"/>
            <a:ext cx="6935168" cy="8315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 flipH="1">
            <a:off x="9269004" y="13669903"/>
            <a:ext cx="615780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Dijsktra Algorithm animation(Oblivious map nav)</a:t>
            </a: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6195475" y="14311195"/>
            <a:ext cx="4591691" cy="81545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16586646" y="13734231"/>
            <a:ext cx="3854616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           Input panel 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0898906" y="13744628"/>
            <a:ext cx="10751131" cy="692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>
            <a:hlinkClick r:id="rId15"/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-28803600" y="5486400"/>
            <a:ext cx="8229600" cy="10972799"/>
          </a:xfrm>
          <a:prstGeom prst="rect">
            <a:avLst/>
          </a:prstGeom>
          <a:noFill/>
          <a:ln w="9525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2093677" y="31502556"/>
            <a:ext cx="12536128" cy="879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 descr="https://lh5.googleusercontent.com/mpVG-EVeKB00B1JN8LLS-kukFVyFw5Y5m4SjmL5LKsGwaUGP8e4odRUedKcZvYri1MvTP2GkBypifyJhCUAjhA67JrcvhlawpaG8bUXNOl1DT5EH8gCmbKpgjAbSj3mgqbi9OOVS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5087600" y="23999873"/>
            <a:ext cx="5811305" cy="5964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Microsoft Office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Courier New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jackbauer</cp:lastModifiedBy>
  <cp:revision>1</cp:revision>
  <dcterms:modified xsi:type="dcterms:W3CDTF">2017-07-28T15:03:59Z</dcterms:modified>
</cp:coreProperties>
</file>