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13" Type="http://schemas.openxmlformats.org/officeDocument/2006/relationships/image" Target="../media/image1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CIS4911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963250" y="2590800"/>
            <a:ext cx="14097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/>
              <a:t>Traffic Simulator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/>
              <a:t>Max Leone</a:t>
            </a:r>
            <a:r>
              <a:rPr b="0" i="0" lang="en-US" sz="3500" u="none" cap="none" strike="noStrike"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</a:rPr>
              <a:t>Kianoosh Boroojeni, </a:t>
            </a:r>
            <a:r>
              <a:rPr lang="en-US" sz="3500"/>
              <a:t>Mohsen Taheri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9756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488950" lvl="0" marL="457200" rtl="0">
              <a:spcBef>
                <a:spcPts val="0"/>
              </a:spcBef>
              <a:buSzPct val="100000"/>
              <a:buChar char="●"/>
            </a:pPr>
            <a:r>
              <a:rPr lang="en-US" sz="4100"/>
              <a:t>Need a way to visualize and demonstrate the effectiveness of the routing algorithms. </a:t>
            </a:r>
          </a:p>
          <a:p>
            <a:pPr indent="-488950" lvl="0" marL="457200" rtl="0">
              <a:spcBef>
                <a:spcPts val="0"/>
              </a:spcBef>
              <a:buSzPct val="100000"/>
              <a:buChar char="●"/>
            </a:pPr>
            <a:r>
              <a:rPr lang="en-US" sz="4100"/>
              <a:t>Visualization needed to be impactful to any non technical audience.</a:t>
            </a:r>
          </a:p>
          <a:p>
            <a:pPr indent="-488950" lvl="0" marL="457200" rtl="0">
              <a:spcBef>
                <a:spcPts val="0"/>
              </a:spcBef>
              <a:buSzPct val="100000"/>
              <a:buChar char="●"/>
            </a:pPr>
            <a:r>
              <a:rPr lang="en-US" sz="4100"/>
              <a:t>Must simulate behavior of real traffic flow patterns to compare differences in routing algorithms.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00" y="41652900"/>
            <a:ext cx="4980000" cy="1356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4100"/>
              <a:t>Current system consists two unique simulators and a routing API.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100"/>
              <a:t>System effectively demonstrates differences in routing algorithms.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100"/>
              <a:t>System works to visualize and simulate natural traffic flow patterns.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0877550" y="31423825"/>
            <a:ext cx="11696700" cy="8965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811950" y="31424025"/>
            <a:ext cx="8151300" cy="8965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/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36400" y="13081975"/>
            <a:ext cx="29680800" cy="17586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7200"/>
              <a:t>Evolution of the Simulation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3331025" y="31423900"/>
            <a:ext cx="7986300" cy="8965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4100"/>
              <a:t>Simulations were valuable to developers working on algorithms to help visualize results.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100"/>
              <a:t>Simulations are highly customizable and can test algorithms on many different streets patterns and graphs.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100"/>
              <a:t>Using real geojson street data helps make the simulations more realistic and impactful.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4100"/>
              <a:t>Proposed solution is a traffic simulation client and a routing server.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100"/>
              <a:t>One simulation implemented in C# using the Unity3D engine with generated data.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100"/>
              <a:t>One implemented in JavaScript with geojson street data.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9999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Unity3D, Leaflet, MapQuest, and Mapzen. I am thankful to the help that I received from my group members, Humberto Chacon and Salvador Gandara.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alstreetdata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4204" y="23406265"/>
            <a:ext cx="7986270" cy="541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ysimwhite.png"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3141" y="15389189"/>
            <a:ext cx="6908405" cy="6020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yproto1.png"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0775" y="15372575"/>
            <a:ext cx="7335053" cy="605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yproto2.png"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49405" y="15412310"/>
            <a:ext cx="7210172" cy="5974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fletproto2.png"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86971" y="23406276"/>
            <a:ext cx="7335052" cy="5413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>
            <a:stCxn id="105" idx="3"/>
            <a:endCxn id="106" idx="1"/>
          </p:cNvCxnSpPr>
          <p:nvPr/>
        </p:nvCxnSpPr>
        <p:spPr>
          <a:xfrm>
            <a:off x="10475829" y="18399600"/>
            <a:ext cx="2273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6" idx="3"/>
            <a:endCxn id="104" idx="1"/>
          </p:cNvCxnSpPr>
          <p:nvPr/>
        </p:nvCxnSpPr>
        <p:spPr>
          <a:xfrm>
            <a:off x="19959577" y="18399598"/>
            <a:ext cx="2273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4" idx="2"/>
            <a:endCxn id="103" idx="0"/>
          </p:cNvCxnSpPr>
          <p:nvPr/>
        </p:nvCxnSpPr>
        <p:spPr>
          <a:xfrm>
            <a:off x="25687344" y="21409981"/>
            <a:ext cx="0" cy="1996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endCxn id="107" idx="3"/>
          </p:cNvCxnSpPr>
          <p:nvPr/>
        </p:nvCxnSpPr>
        <p:spPr>
          <a:xfrm flipH="1">
            <a:off x="20022024" y="26098631"/>
            <a:ext cx="2152200" cy="1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07" idx="1"/>
            <a:endCxn id="113" idx="3"/>
          </p:cNvCxnSpPr>
          <p:nvPr/>
        </p:nvCxnSpPr>
        <p:spPr>
          <a:xfrm rot="10800000">
            <a:off x="10475971" y="26113031"/>
            <a:ext cx="2211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4246639" y="14605475"/>
            <a:ext cx="5354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algn="ctr">
              <a:spcBef>
                <a:spcPts val="0"/>
              </a:spcBef>
              <a:buSzPct val="100000"/>
              <a:buAutoNum type="arabicPeriod"/>
            </a:pPr>
            <a:r>
              <a:rPr b="1" lang="en-US" sz="3000"/>
              <a:t>Generate Traffic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4115449" y="14605475"/>
            <a:ext cx="4839900" cy="73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000"/>
              <a:t>2. Traffic AI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3010150" y="14682100"/>
            <a:ext cx="5354400" cy="73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000"/>
              <a:t>3. Visualize Algorithms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010125" y="28977037"/>
            <a:ext cx="5354400" cy="73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/>
              <a:t>4. Real Street Data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3491750" y="28977050"/>
            <a:ext cx="5934900" cy="73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/>
              <a:t>5. Generate Adjacency Matrix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759250" y="28977050"/>
            <a:ext cx="5354400" cy="73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/>
              <a:t>6. Analyze Traffic Flow</a:t>
            </a:r>
          </a:p>
        </p:txBody>
      </p:sp>
      <p:pic>
        <p:nvPicPr>
          <p:cNvPr descr="trafficflor.png" id="120" name="Shape 1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1849" y="23406275"/>
            <a:ext cx="7103975" cy="541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 Design.png" id="121" name="Shape 1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57325" y="32702609"/>
            <a:ext cx="6260550" cy="640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fficSimClass.png" id="122" name="Shape 1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869875" y="32266864"/>
            <a:ext cx="9975601" cy="752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U_VIP.png" id="123" name="Shape 1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36399" y="714149"/>
            <a:ext cx="6260548" cy="1963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y-logo.png" id="124" name="Shape 1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11950" y="3113024"/>
            <a:ext cx="5354399" cy="1945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fletlogo.png" id="125" name="Shape 1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976225" y="778775"/>
            <a:ext cx="7103974" cy="1882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quest.png" id="126" name="Shape 1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880137" y="3033075"/>
            <a:ext cx="72961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