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816" y="-9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4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12509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11350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10572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7064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12509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11350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10572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7064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12509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11350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10572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7064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2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996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8143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191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690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00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2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1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1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149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66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334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7667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149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66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334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7667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762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2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073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890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95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7286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073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890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95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7286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738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4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12509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11350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10572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7064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6969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573179" y="2211154"/>
            <a:ext cx="15357300" cy="107789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</a:t>
            </a:r>
            <a:r>
              <a:rPr lang="en-US" sz="7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</a:t>
            </a:r>
            <a:r>
              <a:rPr lang="en-US" sz="7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599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Traffic Simulator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rgbClr val="3333CC"/>
                </a:solidFill>
              </a:rPr>
              <a:t>Salvador Gandara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>
                <a:solidFill>
                  <a:srgbClr val="3333CC"/>
                </a:solidFill>
              </a:rPr>
              <a:t>Kianoosh</a:t>
            </a:r>
            <a:r>
              <a:rPr lang="en-US" sz="3500" dirty="0">
                <a:solidFill>
                  <a:srgbClr val="3333CC"/>
                </a:solidFill>
              </a:rPr>
              <a:t> G. </a:t>
            </a:r>
            <a:r>
              <a:rPr lang="en-US" sz="3500" dirty="0" err="1">
                <a:solidFill>
                  <a:srgbClr val="3333CC"/>
                </a:solidFill>
              </a:rPr>
              <a:t>Boroojeni</a:t>
            </a:r>
            <a:r>
              <a:rPr lang="en-US" sz="3500" dirty="0">
                <a:solidFill>
                  <a:srgbClr val="3333CC"/>
                </a:solidFill>
              </a:rPr>
              <a:t> and Mohsen Taheri,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480611" y="6034187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br>
              <a:rPr lang="en-US" dirty="0"/>
            </a:br>
            <a:endParaRPr lang="en-US" dirty="0"/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Autonomous vehicles require an open network platform to navigate streets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Classic network routing problems cannot be used due to stochastic traffic patterns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79999" cy="730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410474" y="31561029"/>
            <a:ext cx="10163925" cy="883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The system must be able to accept requests over HTTP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Users must be able to ask for a path using a choice of algorithm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Users will provide: algorithm choice, starting point, and ending point.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The system will consider its graph and congestion, then return a path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The system must be able to handle many concurrent requests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1947050" y="22616973"/>
            <a:ext cx="9662100" cy="8098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2616975"/>
            <a:ext cx="9111300" cy="8098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b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Python used for portability among operating systems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Flask was used as an API provider to create endpoints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Endpoints were made to allow users to interact with graph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Routing object hosted on server persistently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Used Flask-Limiter package to meter user access. (3)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252225" y="31561028"/>
            <a:ext cx="9111300" cy="8833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Postman was used to make requests directly to API.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The Traffic API has been tested using two different simulators</a:t>
            </a:r>
          </a:p>
          <a:p>
            <a:pPr marL="1371600" lvl="2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Unity Engine Simulator (2)</a:t>
            </a:r>
          </a:p>
          <a:p>
            <a:pPr marL="1371600" lvl="2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JavaScript web-app using Leaflet (1)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These simulators allowed us to see the difference made to the overall network congestion by using the </a:t>
            </a:r>
            <a:br>
              <a:rPr lang="en-US" sz="4100" dirty="0">
                <a:solidFill>
                  <a:srgbClr val="336699"/>
                </a:solidFill>
              </a:rPr>
            </a:br>
            <a:r>
              <a:rPr lang="en-US" sz="4100" dirty="0">
                <a:solidFill>
                  <a:srgbClr val="336699"/>
                </a:solidFill>
              </a:rPr>
              <a:t>Oblivious Routing Techniques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410475" y="12679137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>
              <a:solidFill>
                <a:srgbClr val="336699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1947050" y="31561028"/>
            <a:ext cx="9662100" cy="8833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</a:t>
            </a:r>
            <a:r>
              <a:rPr lang="en-US" sz="4100" b="1" dirty="0">
                <a:solidFill>
                  <a:srgbClr val="336699"/>
                </a:solidFill>
              </a:rPr>
              <a:t>y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Oblivious Routing Techniques are more effective at reducing overall network congestion than traditional routing methods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Our RESTful </a:t>
            </a:r>
            <a:r>
              <a:rPr lang="en-US" sz="4100">
                <a:solidFill>
                  <a:srgbClr val="336699"/>
                </a:solidFill>
              </a:rPr>
              <a:t>API lives </a:t>
            </a:r>
            <a:r>
              <a:rPr lang="en-US" sz="4100" dirty="0">
                <a:solidFill>
                  <a:srgbClr val="336699"/>
                </a:solidFill>
              </a:rPr>
              <a:t>on a remote server</a:t>
            </a:r>
            <a:r>
              <a:rPr lang="en-US" sz="4100">
                <a:solidFill>
                  <a:srgbClr val="336699"/>
                </a:solidFill>
              </a:rPr>
              <a:t>, provides </a:t>
            </a:r>
            <a:r>
              <a:rPr lang="en-US" sz="4100" dirty="0">
                <a:solidFill>
                  <a:srgbClr val="336699"/>
                </a:solidFill>
              </a:rPr>
              <a:t>the interface for users and developers to make new graphs and get </a:t>
            </a:r>
            <a:r>
              <a:rPr lang="en-US" sz="4100">
                <a:solidFill>
                  <a:srgbClr val="336699"/>
                </a:solidFill>
              </a:rPr>
              <a:t>new paths (4)</a:t>
            </a:r>
            <a:endParaRPr lang="en-US" sz="4100" dirty="0">
              <a:solidFill>
                <a:srgbClr val="336699"/>
              </a:solidFill>
            </a:endParaRP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 dirty="0">
                <a:solidFill>
                  <a:srgbClr val="336699"/>
                </a:solidFill>
              </a:rPr>
              <a:t>The notion of the “greater good” can improve the driving conditions for all cars: autonomous or not!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5630125" y="6034187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rgbClr val="336699"/>
                </a:solidFill>
              </a:rPr>
              <a:t>Solution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Oblivious network routing algorithms that use real-time smart grid routing analytics 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Statistically proven algorithms to improve traffic flow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◆"/>
            </a:pPr>
            <a:r>
              <a:rPr lang="en-US" sz="4100">
                <a:solidFill>
                  <a:srgbClr val="336699"/>
                </a:solidFill>
              </a:rPr>
              <a:t>Provide rich API to service routing requests made by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6343000" y="41615475"/>
            <a:ext cx="25737001" cy="1356599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S. S. Iyengar and Kianoosh G. Boroojeni. I am thankful to the help that I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received from my group members, Max Leone and Humberto Chacon, for their hard work on creating visualizations and implementing algorithms.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flask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00" y="503525"/>
            <a:ext cx="9056722" cy="354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flask-limit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3449" y="6431538"/>
            <a:ext cx="3217190" cy="45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Python_logo_wordmar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60326" y="446074"/>
            <a:ext cx="7933800" cy="230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trafficsimproto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2800" y="13117091"/>
            <a:ext cx="10359800" cy="8337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79558" y="24384107"/>
            <a:ext cx="9248999" cy="62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comparison inverted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565125" y="13449900"/>
            <a:ext cx="15545523" cy="7671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11" name="Shape 1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292223" y="2580525"/>
            <a:ext cx="5946181" cy="24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0475" y="22678687"/>
            <a:ext cx="10120526" cy="8000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67485" y="21454483"/>
            <a:ext cx="250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26500" y="21232797"/>
            <a:ext cx="161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9750" y="3017520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65084" y="30715773"/>
            <a:ext cx="106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315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Salvador Gandara</cp:lastModifiedBy>
  <cp:revision>7</cp:revision>
  <dcterms:modified xsi:type="dcterms:W3CDTF">2017-04-17T20:31:01Z</dcterms:modified>
</cp:coreProperties>
</file>