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15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882321" y="2122929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ctr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CIS4911,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91737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Traffic Simulator 2.0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Matthew Thomson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Get the product in a state where it can be hosted and used as a service.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Create a comparison simulation with Google Maps Navigation.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User Input for trips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Scalable car animations with velocity and timing control.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 err="1">
                <a:solidFill>
                  <a:srgbClr val="336699"/>
                </a:solidFill>
              </a:rPr>
              <a:t>NodeJS+ExpressJS</a:t>
            </a:r>
            <a:r>
              <a:rPr lang="en-US" sz="4100" dirty="0">
                <a:solidFill>
                  <a:srgbClr val="336699"/>
                </a:solidFill>
              </a:rPr>
              <a:t> web server providing a REST API for routing algorithms.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AngularJS front</a:t>
            </a:r>
            <a:r>
              <a:rPr lang="en-US" sz="4100" dirty="0">
                <a:solidFill>
                  <a:srgbClr val="336699"/>
                </a:solidFill>
              </a:rPr>
              <a:t> end with Google Maps Navigation and Google Maps Custom Marker Navigation.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45847" y="12653499"/>
            <a:ext cx="9424500" cy="19735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958504" y="12671885"/>
            <a:ext cx="8358746" cy="197171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645847" y="33068653"/>
            <a:ext cx="9424500" cy="72827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NodeJS and </a:t>
            </a:r>
            <a:r>
              <a:rPr lang="en-US" sz="4100" dirty="0" err="1">
                <a:solidFill>
                  <a:srgbClr val="336699"/>
                </a:solidFill>
              </a:rPr>
              <a:t>ExpressJS</a:t>
            </a:r>
            <a:r>
              <a:rPr lang="en-US" sz="4100" dirty="0">
                <a:solidFill>
                  <a:srgbClr val="336699"/>
                </a:solidFill>
              </a:rPr>
              <a:t> web server for serving pages and providing REST API access.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NodeJS spawns Python processes and passes data to the algorithms for processing.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AngularJS client app to request routes and sync results from multiple sources.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2183375" y="33084924"/>
            <a:ext cx="96621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API validation was done through AJAX calls using the library </a:t>
            </a:r>
            <a:r>
              <a:rPr lang="en-US" sz="4100" dirty="0" err="1">
                <a:solidFill>
                  <a:srgbClr val="336699"/>
                </a:solidFill>
              </a:rPr>
              <a:t>superagent</a:t>
            </a:r>
            <a:r>
              <a:rPr lang="en-US" sz="4100" dirty="0">
                <a:solidFill>
                  <a:srgbClr val="336699"/>
                </a:solidFill>
              </a:rPr>
              <a:t>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Algorithm wrapper and integration was validated through results comparison from version 1.0.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2183376" y="12671886"/>
            <a:ext cx="9662099" cy="19717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2967950" y="33052824"/>
            <a:ext cx="8349350" cy="7336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product is now a single web application.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It provides a modern REST API for applications to access the routing algorithms.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Car class implemented for Google Maps and is extendable for dynamic velocity.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Unify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the multi-segmented code base to a single NodeJS and </a:t>
            </a:r>
            <a:r>
              <a:rPr lang="en-US" sz="4100" b="0" i="0" u="none" strike="noStrike" cap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ExpressJS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web server that serves the client app and provides a REST API for routing algorithms.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Car object that represents a routing solution.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</a:t>
            </a:r>
            <a:r>
              <a:rPr lang="en-US" sz="3000" dirty="0" err="1">
                <a:solidFill>
                  <a:schemeClr val="dk1"/>
                </a:solidFill>
              </a:rPr>
              <a:t>Kianoosh</a:t>
            </a:r>
            <a:r>
              <a:rPr lang="en-US" sz="3000" dirty="0">
                <a:solidFill>
                  <a:schemeClr val="dk1"/>
                </a:solidFill>
              </a:rPr>
              <a:t> G. </a:t>
            </a:r>
            <a:r>
              <a:rPr lang="en-US" sz="3000" dirty="0" err="1">
                <a:solidFill>
                  <a:schemeClr val="dk1"/>
                </a:solidFill>
              </a:rPr>
              <a:t>Boroojeni</a:t>
            </a:r>
            <a:r>
              <a:rPr lang="en-US" sz="3000" dirty="0">
                <a:solidFill>
                  <a:schemeClr val="dk1"/>
                </a:solidFill>
              </a:rPr>
              <a:t>. I am thankful to the help that I received from my group members Rolando </a:t>
            </a:r>
            <a:r>
              <a:rPr lang="en-US" sz="3000" dirty="0" err="1">
                <a:solidFill>
                  <a:schemeClr val="dk1"/>
                </a:solidFill>
              </a:rPr>
              <a:t>Carralero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517C3-0684-4056-95A1-D44F61CE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83" y="576715"/>
            <a:ext cx="4592053" cy="281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E4588-694D-4B5C-A0C4-AA829009E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497" y="3308163"/>
            <a:ext cx="5904762" cy="17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2FA7C-187B-48F0-9DBE-5AF88712A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37" y="404747"/>
            <a:ext cx="3987696" cy="2772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AE9564-633E-4D66-8CAD-2EA0FB1F1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06180" y="658331"/>
            <a:ext cx="7344198" cy="195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38863-2DC3-46E5-9573-35A687AE90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385" t="10640" r="5729" b="10374"/>
          <a:stretch/>
        </p:blipFill>
        <p:spPr>
          <a:xfrm>
            <a:off x="24239621" y="3071309"/>
            <a:ext cx="6482013" cy="2061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843DC1-864F-4A19-8DF4-7ABA2D568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39831" y="13725799"/>
            <a:ext cx="6630226" cy="8478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35D6A-42FC-4696-B6EE-4106034261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33127" y="22597301"/>
            <a:ext cx="6694066" cy="9411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B9D02-0516-477B-AB46-F00938CBF7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2460" y="24881201"/>
            <a:ext cx="8030049" cy="506145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744D386-4A5A-4D10-BA24-587E6D04B0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855178" y="13868377"/>
            <a:ext cx="6735828" cy="7997119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FD93D34-C319-414D-BFA0-A3F9FB18C9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55178" y="22872566"/>
            <a:ext cx="6735828" cy="907872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70F1F66-04D1-4F4A-A6AE-864D2045CA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29757" y="14606194"/>
            <a:ext cx="7026485" cy="851903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280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32</cp:revision>
  <dcterms:modified xsi:type="dcterms:W3CDTF">2017-07-17T20:09:05Z</dcterms:modified>
</cp:coreProperties>
</file>