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05203C-B07D-4461-B379-C69F6AF46FCC}">
  <a:tblStyle styleId="{9D05203C-B07D-4461-B379-C69F6AF46FC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2310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244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23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76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Detailed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6.1. Minimal class diagram. Identify the design patterns used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6.2. State machine for the main control object or the most important object of the implemented uses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6.3. Main algorithm used related to an implemented use case described above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85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Detailed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6.1. Minimal class diagram. Identify the design patterns used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6.2. State machine for the main control object or the most important object of the implemented uses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6.3. Main algorithm used related to an implemented use case described above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degrees of freedom- freedom of movement of a rigid body in 3 dimensional space.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position in any direction of x,y,x axis’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37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13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470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92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1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Extreme events such as flooding and storm surges due to sea-level rise are significant threats to urban areas and decision-makers do not have robust tools to assist them in decision-making.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68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91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(schedule for entire semester) (one slide; Gantt Chart).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75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62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972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07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34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74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17228" y="6421673"/>
            <a:ext cx="1926770" cy="4188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228600" y="2516957"/>
            <a:ext cx="8686800" cy="27243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Member(s): 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Olena Tkachenko, Renan Santana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Owner(s): Ali </a:t>
            </a:r>
            <a:r>
              <a:rPr lang="en-US" sz="2800" b="0" i="0" u="none" strike="noStrike" cap="none" dirty="0" err="1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ostafavi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Leo Bobadilla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Instructor: </a:t>
            </a:r>
            <a:r>
              <a:rPr lang="en-US" sz="2800" b="0" i="0" u="none" strike="noStrike" cap="none" dirty="0" err="1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Masoud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Sadjadi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School of Computing and Information Sciences</a:t>
            </a:r>
            <a:b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Florida International University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28600" y="5448694"/>
            <a:ext cx="8686800" cy="14140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smtClean="0">
                <a:solidFill>
                  <a:srgbClr val="3C8C92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1800" dirty="0">
                <a:solidFill>
                  <a:srgbClr val="3C8C9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-US" sz="1800" b="0" i="0" u="none" strike="noStrike" cap="none" dirty="0" smtClean="0">
                <a:solidFill>
                  <a:srgbClr val="3C8C92"/>
                </a:solidFill>
                <a:latin typeface="Trebuchet MS"/>
                <a:ea typeface="Trebuchet MS"/>
                <a:cs typeface="Trebuchet MS"/>
                <a:sym typeface="Trebuchet MS"/>
              </a:rPr>
              <a:t>/6/2016</a:t>
            </a:r>
            <a:r>
              <a:rPr lang="en-US" sz="1800" b="0" i="0" u="none" strike="noStrike" cap="none" dirty="0">
                <a:solidFill>
                  <a:srgbClr val="3C8C92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28600" y="197961"/>
            <a:ext cx="8686800" cy="2111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Project Final Presentation</a:t>
            </a:r>
            <a:r>
              <a:rPr lang="en-US" sz="4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4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Urban Decision Theatre 1.0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6922"/>
            <a:ext cx="8839199" cy="422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Data &amp; Security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Persistent data design: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user_name’s each user having a list of files with their decision making information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Security/Privacy</a:t>
            </a:r>
          </a:p>
          <a:p>
            <a:pPr marL="742950" marR="0" lvl="1" indent="-2857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IRC and Mongo encryption service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(AES256-CBC)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740" y="2922309"/>
            <a:ext cx="6674177" cy="111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28650" y="186016"/>
            <a:ext cx="7886700" cy="3230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Class Diagram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4267" y="405353"/>
            <a:ext cx="9238268" cy="652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813593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for Oculus OVR player movement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0" y="1322416"/>
            <a:ext cx="8825948" cy="55261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826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input from oculus, mouse, keyboard…</a:t>
            </a:r>
          </a:p>
          <a:p>
            <a:pPr marL="882650" marR="0" lvl="1" indent="-6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 Primary Shoulder, Secondary Shoulder</a:t>
            </a:r>
          </a:p>
          <a:p>
            <a:pPr marL="48260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the movement scale if a combination of keys is pressed at the same time</a:t>
            </a:r>
          </a:p>
          <a:p>
            <a:pPr marL="777875" marR="0" lvl="1" indent="-31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-Combination of keys=&gt; reduced vector distance rather than straight path</a:t>
            </a:r>
          </a:p>
          <a:p>
            <a:pPr marL="48260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Gravity if not Flying/Floating.</a:t>
            </a:r>
          </a:p>
          <a:p>
            <a:pPr marL="48260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player in any of the 6DoF (movement of a body in 3-D space)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083" y="4652292"/>
            <a:ext cx="3742499" cy="20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Sunny Test case: validate head movement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-173940" y="3068141"/>
            <a:ext cx="815003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1" name="Shape 201"/>
          <p:cNvGraphicFramePr/>
          <p:nvPr/>
        </p:nvGraphicFramePr>
        <p:xfrm>
          <a:off x="779460" y="1559169"/>
          <a:ext cx="7086725" cy="4572025"/>
        </p:xfrm>
        <a:graphic>
          <a:graphicData uri="http://schemas.openxmlformats.org/drawingml/2006/table">
            <a:tbl>
              <a:tblPr>
                <a:noFill/>
                <a:tableStyleId>{9D05203C-B07D-4461-B379-C69F6AF46FCC}</a:tableStyleId>
              </a:tblPr>
              <a:tblGrid>
                <a:gridCol w="2301475"/>
                <a:gridCol w="4785250"/>
              </a:tblGrid>
              <a:tr h="82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Identifier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UDT717-Navigation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5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ensure that head movement works as expected.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Pre-conditions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Decision Maker is in the city scene.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 movement to the right.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Output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Decision Maker is viewing the scene to his right.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Rainy Test case: register Oculus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-173940" y="3068141"/>
            <a:ext cx="815003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10" name="Shape 210"/>
          <p:cNvGraphicFramePr/>
          <p:nvPr/>
        </p:nvGraphicFramePr>
        <p:xfrm>
          <a:off x="779460" y="1559169"/>
          <a:ext cx="7086725" cy="5160410"/>
        </p:xfrm>
        <a:graphic>
          <a:graphicData uri="http://schemas.openxmlformats.org/drawingml/2006/table">
            <a:tbl>
              <a:tblPr>
                <a:noFill/>
                <a:tableStyleId>{9D05203C-B07D-4461-B379-C69F6AF46FCC}</a:tableStyleId>
              </a:tblPr>
              <a:tblGrid>
                <a:gridCol w="2301475"/>
                <a:gridCol w="4785250"/>
              </a:tblGrid>
              <a:tr h="82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Identifier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UDT717-register Oculus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5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error message when Oculus is not registered by the game.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Pre-conditions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Decision Maker is in the city scene and Oculus device is not hooked up.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 b="0" u="none" strike="noStrike" cap="none"/>
                        <a:t>None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Output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[VRDevice] Initialization of device oculus failed.</a:t>
                      </a:r>
                    </a:p>
                  </a:txBody>
                  <a:tcPr marL="104775" marR="104775" marT="66675" marB="666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03694"/>
            <a:ext cx="8229600" cy="67543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user stories implemented: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Trebuchet MS"/>
              <a:buChar char="–"/>
            </a:pPr>
            <a:r>
              <a:rPr lang="en-US" sz="2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Oculus component &amp; navigation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Trebuchet MS"/>
              <a:buChar char="–"/>
            </a:pPr>
            <a:r>
              <a:rPr lang="en-US" sz="2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Starting budget selection and flood pump system </a:t>
            </a:r>
            <a:r>
              <a:rPr lang="en-US" sz="24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w/real world Costs</a:t>
            </a:r>
            <a:endParaRPr lang="en-US" sz="24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Trebuchet MS"/>
              <a:buChar char="–"/>
            </a:pPr>
            <a:r>
              <a:rPr lang="en-US" sz="2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diff View Perspectives –birds eye, gravity, FPV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Trebuchet MS"/>
              <a:buChar char="–"/>
            </a:pPr>
            <a:r>
              <a:rPr lang="en-US" sz="2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of Decisions in </a:t>
            </a:r>
            <a:r>
              <a:rPr lang="en-US" sz="24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Mongo Database</a:t>
            </a:r>
            <a:endParaRPr lang="en-US" sz="24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0375" marR="0" lvl="1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0375" marR="0" lvl="1" indent="-31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To </a:t>
            </a: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VR supported experience to Urban City Planners, to help them in evaluating various flooding</a:t>
            </a:r>
            <a:r>
              <a:rPr lang="en-US" sz="2400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and sea level rise scenarios and make robust decisions</a:t>
            </a:r>
            <a:endParaRPr lang="en-US" sz="24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None/>
            </a:pPr>
            <a:r>
              <a:rPr lang="en-US" sz="22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200" b="1" i="0" strike="noStrike" cap="none" dirty="0" smtClean="0">
                <a:solidFill>
                  <a:srgbClr val="001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rPr>
              <a:t>contact information: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-Olena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Tkachenko: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otkac001@fiu.edu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200" b="0" i="0" u="none" strike="noStrike" cap="none" dirty="0" smtClean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			Questions?</a:t>
            </a:r>
            <a:endParaRPr sz="22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22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r>
              <a:rPr lang="en-US" sz="40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7527" y="4515948"/>
            <a:ext cx="2861700" cy="15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02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79462" y="876692"/>
            <a:ext cx="7583486" cy="5844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 events such as flooding and storm surges due to sea-level rise are significant threats to urban areas and </a:t>
            </a:r>
            <a:r>
              <a:rPr lang="en-US" sz="2800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City Planners </a:t>
            </a:r>
            <a:r>
              <a:rPr lang="en-US" sz="2800" b="0" i="0" u="none" strike="noStrike" cap="none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have robust tools to assist them in decision-making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imes New Roman"/>
              <a:buNone/>
            </a:pPr>
            <a:r>
              <a:rPr lang="en-US" sz="2800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Risky </a:t>
            </a:r>
            <a:r>
              <a:rPr lang="en-US" sz="2800" dirty="0" smtClean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trial &amp; error </a:t>
            </a:r>
            <a:r>
              <a:rPr lang="en-US" sz="2800" dirty="0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process.</a:t>
            </a:r>
          </a:p>
          <a:p>
            <a:pPr marL="282575" marR="0" lvl="0" indent="-3206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0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UDT 1.0 will simulate these flooding scenarios to allow Urban City Planners to practice and model their decisions with limited time and budget to find the best available outcome.</a:t>
            </a:r>
          </a:p>
          <a:p>
            <a:pPr marL="682625" marR="0" lvl="1" indent="-28892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It will model: traffic, city flood pumps, time, budget, sea-level and tide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35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Stories/features Implemented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188000"/>
            <a:ext cx="8229600" cy="56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Budget Selection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 &amp; Enable Oculus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Pump w/Pump Costs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Perspectives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FPV &amp; bird’s eye</a:t>
            </a:r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Decisions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50" y="0"/>
            <a:ext cx="8699975" cy="650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85331" y="0"/>
            <a:ext cx="7773337" cy="556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</a:p>
        </p:txBody>
      </p:sp>
      <p:pic>
        <p:nvPicPr>
          <p:cNvPr id="123" name="Shape 1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80766"/>
            <a:ext cx="9266549" cy="63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View Perspectives </a:t>
            </a: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2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ACTORS:	Decision Maker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Use case begins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when the Decision Maker scrolls via the Mouse Scroll wheel in any direction.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The system lifts the first person view about 40 feet off the city ground.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The Decision  Maker presses “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Shift+B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The system switches the Decision Maker to far away Bird’s View(above) of the City.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case ends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when Decision Maker exits the game.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lang="en-US" sz="12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4840014" cy="3280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06" y="14715"/>
            <a:ext cx="4205293" cy="3244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6586"/>
            <a:ext cx="9143999" cy="368678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805973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None/>
            </a:pPr>
            <a:endParaRPr sz="2200" b="0" i="0" u="none" strike="noStrike" cap="non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144000" cy="67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79462" y="219076"/>
            <a:ext cx="7583486" cy="8008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Trebuchet MS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562" y="952105"/>
            <a:ext cx="7000875" cy="584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1185</Words>
  <Application>Microsoft Office PowerPoint</Application>
  <PresentationFormat>On-screen Show (4:3)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Noto Sans Symbols</vt:lpstr>
      <vt:lpstr>Times New Roman</vt:lpstr>
      <vt:lpstr>Trebuchet MS</vt:lpstr>
      <vt:lpstr>Diseño predeterminado</vt:lpstr>
      <vt:lpstr> Team Member(s): Olena Tkachenko, Renan Santana Product Owner(s): Ali Mostafavi, Leo Bobadilla Instructor: Masoud Sadjadi  School of Computing and Information Sciences Florida International University</vt:lpstr>
      <vt:lpstr>Problem definition</vt:lpstr>
      <vt:lpstr>User Stories/features Implemented</vt:lpstr>
      <vt:lpstr>PowerPoint Presentation</vt:lpstr>
      <vt:lpstr>Use Case Diagram</vt:lpstr>
      <vt:lpstr>Create View Perspectives Use Case</vt:lpstr>
      <vt:lpstr>PowerPoint Presentation</vt:lpstr>
      <vt:lpstr>Sequence Diagram</vt:lpstr>
      <vt:lpstr>Architecture</vt:lpstr>
      <vt:lpstr>Deployment</vt:lpstr>
      <vt:lpstr>Data &amp; Security</vt:lpstr>
      <vt:lpstr>Minimal Class Diagram</vt:lpstr>
      <vt:lpstr>Algorithm for Oculus OVR player movement</vt:lpstr>
      <vt:lpstr>Sunny Test case: validate head movement</vt:lpstr>
      <vt:lpstr>Rainy Test case: register Oculus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Team Member(s): Olena Tkachenko, Renan Santana Product Owner(s): Ali Mostafavi, Leo Bobadilla Instructor: Masoud Sadjadi  School of Computing and Information Sciences Florida International University</dc:title>
  <cp:lastModifiedBy>Olena Tkachenko</cp:lastModifiedBy>
  <cp:revision>3</cp:revision>
  <dcterms:modified xsi:type="dcterms:W3CDTF">2016-04-30T01:14:18Z</dcterms:modified>
</cp:coreProperties>
</file>