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05203C-B07D-4461-B379-C69F6AF46FCC}">
  <a:tblStyle styleId="{9D05203C-B07D-4461-B379-C69F6AF46FCC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82310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Greet your audience, thank them for attending your presentation, introduce yourself, introduce your project, introduce your team members, and quickly indicate what each of you did in a high-level manner, and put more emphasis on your part/contribution.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3244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System design: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 System decomposition; identify the architecture patterns used (one slide).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5.2. System deployment – h/w and s/w requirements (one slide).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5.3. Persistent data design (one slide).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5.4. Security/Privacy (one slide).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2235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System design: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 System decomposition; identify the architecture patterns used (one slide).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5.2. System deployment – h/w and s/w requirements (one slide).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5.3. Persistent data design (one slide).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5.4. Security/Privacy (one slide).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7760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Detailed design: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6.1. Minimal class diagram. Identify the design patterns used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6.2. State machine for the main control object or the most important object of the implemented uses cases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6.3. Main algorithm used related to an implemented use case described above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9859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Detailed design: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6.1. Minimal class diagram. Identify the design patterns used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6.2. State machine for the main control object or the most important object of the implemented uses cases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6.3. Main algorithm used related to an implemented use case described above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degrees of freedom- freedom of movement of a rigid body in 3 dimensional space.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position in any direction of x,y,x axis’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5376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Test Suites and Test Cases (one sunny day and one rainy day) for the use case represented in part (5) above (2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7.1 One sunny day and one rainy day for the implemented use cases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7.2 Automated test scripts for the implemented use cases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7130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Test Suites and Test Cases (one sunny day and one rainy day) for the use case represented in part (5) above (2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7.1 One sunny day and one rainy day for the implemented use cases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7.2 Automated test scripts for the implemented use cases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7470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Summarize your contribution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your contact information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if anyone has any questions for you.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your audience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7926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the problem that the whole project tackles and stay focused on the parts that you have been working. Indicate if there is an existing previous system, enumerate its problems/limitations, etc.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Trebuchet MS"/>
              <a:buNone/>
            </a:pPr>
            <a:r>
              <a:rPr lang="en-US" sz="16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Extreme events such as flooding and storm surges due to sea-level rise are significant threats to urban areas and decision-makers do not have robust tools to assist them in decision-making.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1683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Requirements: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4.1. User stories implemented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4.2. UML use cases and the use case diagram for the implemented use cases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4.3. UML sequence diagrams for the implemented use cases.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491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Management (schedule for entire semester) (one slide; Gantt Chart).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6754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Requirements: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4.1. User stories implemented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4.2. UML use cases and the use case diagram for the implemented use cases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4.3. UML sequence diagrams for the implemented use cases.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8627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Requirements: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4.1. User stories implemented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4.2. UML use cases and the use case diagram for the implemented use cases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4.3. UML sequence diagrams for the implemented use cases.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9728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Requirements: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4.1. User stories implemented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4.2. UML use cases and the use case diagram for the implemented use cases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4.3. UML sequence diagrams for the implemented use cases.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2072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Requirements: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4.1. User stories implemented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4.2. UML use cases and the use case diagram for the implemented use cases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4.3. UML sequence diagrams for the implemented use cases.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9342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System design: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 System decomposition; identify the architecture patterns used (one slide).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5.2. System deployment – h/w and s/w requirements (one slide).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5.3. Persistent data design (one slide).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5.4. Security/Privacy (one slide).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274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143000" y="1122362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23887" y="4589462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630237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30237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630237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630237" y="457200"/>
            <a:ext cx="2949575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887787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630237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30237" y="457200"/>
            <a:ext cx="2949575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pic" idx="2"/>
          </p:nvPr>
        </p:nvSpPr>
        <p:spPr>
          <a:xfrm>
            <a:off x="3887787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30237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217228" y="6421673"/>
            <a:ext cx="1926770" cy="41886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/>
          </p:nvPr>
        </p:nvSpPr>
        <p:spPr>
          <a:xfrm>
            <a:off x="228600" y="2516957"/>
            <a:ext cx="8686800" cy="272434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Trebuchet MS"/>
              <a:buNone/>
            </a:pPr>
            <a:r>
              <a:rPr lang="en-US" sz="44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44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8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Team Member(s): </a:t>
            </a: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Olena Tkachenko, Renan Santana</a:t>
            </a:r>
            <a:r>
              <a:rPr lang="en-US" sz="28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28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8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Product Owner(s): Ali </a:t>
            </a:r>
            <a:r>
              <a:rPr lang="en-US" sz="2800" b="0" i="0" u="none" strike="noStrike" cap="none" dirty="0" err="1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M</a:t>
            </a:r>
            <a:r>
              <a:rPr lang="en-US" sz="2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ostafavi</a:t>
            </a: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Leo Bobadilla</a:t>
            </a:r>
            <a:r>
              <a:rPr lang="en-US" sz="28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28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8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Instructor: </a:t>
            </a:r>
            <a:r>
              <a:rPr lang="en-US" sz="2800" b="0" i="0" u="none" strike="noStrike" cap="none" dirty="0" err="1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Masoud</a:t>
            </a:r>
            <a:r>
              <a:rPr lang="en-US" sz="28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b="0" i="0" u="none" strike="noStrike" cap="none" dirty="0" err="1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Sadjadi</a:t>
            </a:r>
            <a:r>
              <a:rPr lang="en-US" sz="28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28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44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44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School of Computing and Information Sciences</a:t>
            </a:r>
            <a:br>
              <a:rPr lang="en-US" sz="18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Florida International University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subTitle" idx="1"/>
          </p:nvPr>
        </p:nvSpPr>
        <p:spPr>
          <a:xfrm>
            <a:off x="228600" y="5448694"/>
            <a:ext cx="8686800" cy="14140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 dirty="0" smtClean="0">
                <a:solidFill>
                  <a:srgbClr val="3C8C92"/>
                </a:solidFill>
                <a:latin typeface="Trebuchet MS"/>
                <a:ea typeface="Trebuchet MS"/>
                <a:cs typeface="Trebuchet MS"/>
                <a:sym typeface="Trebuchet MS"/>
              </a:rPr>
              <a:t>&lt;</a:t>
            </a:r>
            <a:r>
              <a:rPr lang="en-US" sz="1800" dirty="0">
                <a:solidFill>
                  <a:srgbClr val="3C8C92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  <a:r>
              <a:rPr lang="en-US" sz="1800" b="0" i="0" u="none" strike="noStrike" cap="none" dirty="0" smtClean="0">
                <a:solidFill>
                  <a:srgbClr val="3C8C92"/>
                </a:solidFill>
                <a:latin typeface="Trebuchet MS"/>
                <a:ea typeface="Trebuchet MS"/>
                <a:cs typeface="Trebuchet MS"/>
                <a:sym typeface="Trebuchet MS"/>
              </a:rPr>
              <a:t>/6/2016</a:t>
            </a:r>
            <a:r>
              <a:rPr lang="en-US" sz="1800" b="0" i="0" u="none" strike="noStrike" cap="none" dirty="0">
                <a:solidFill>
                  <a:srgbClr val="3C8C92"/>
                </a:solidFill>
                <a:latin typeface="Trebuchet MS"/>
                <a:ea typeface="Trebuchet MS"/>
                <a:cs typeface="Trebuchet MS"/>
                <a:sym typeface="Trebuchet MS"/>
              </a:rPr>
              <a:t>&gt;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228600" y="197961"/>
            <a:ext cx="8686800" cy="21117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Senior Project Final Presentation</a:t>
            </a:r>
            <a:r>
              <a:rPr lang="en-US" sz="44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44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Spring 2016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Urban Decision Theatre 1.0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Trebuchet MS"/>
              <a:buNone/>
            </a:pPr>
            <a:r>
              <a:rPr lang="en-US"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Deployment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716922"/>
            <a:ext cx="8839199" cy="4229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Trebuchet MS"/>
              <a:buNone/>
            </a:pPr>
            <a:r>
              <a:rPr lang="en-US"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Data &amp; Security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Persistent data design:</a:t>
            </a: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of user_name’s each user having a list of files with their decision making information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Arial"/>
              <a:buNone/>
            </a:pPr>
            <a:endParaRPr sz="2200" b="0" i="0" u="none" strike="noStrike" cap="none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Arial"/>
              <a:buNone/>
            </a:pPr>
            <a:endParaRPr sz="2200" b="0" i="0" u="none" strike="noStrike" cap="none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Arial"/>
              <a:buNone/>
            </a:pPr>
            <a:endParaRPr sz="2200" b="0" i="0" u="none" strike="noStrike" cap="none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2575" marR="0" lvl="0" indent="-2825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Security/Privacy</a:t>
            </a:r>
          </a:p>
          <a:p>
            <a:pPr marL="742950" marR="0" lvl="1" indent="-28575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IRC and Mongo encryption service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(AES256-CBC)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5740" y="2922309"/>
            <a:ext cx="6674177" cy="1119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628650" y="186016"/>
            <a:ext cx="7886700" cy="3230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Trebuchet MS"/>
              <a:buNone/>
            </a:pPr>
            <a:r>
              <a:rPr lang="en-US"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Minimal Class Diagram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4267" y="405353"/>
            <a:ext cx="9238268" cy="6523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79462" y="381000"/>
            <a:ext cx="8135936" cy="1044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Algorithm for Oculus OVR player movement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0" y="1322416"/>
            <a:ext cx="8825948" cy="55261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826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 input from oculus, mouse, keyboard…</a:t>
            </a:r>
          </a:p>
          <a:p>
            <a:pPr marL="882650" marR="0" lvl="1" indent="-63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 Primary Shoulder, Secondary Shoulder</a:t>
            </a:r>
          </a:p>
          <a:p>
            <a:pPr marL="48260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the movement scale if a combination of keys is pressed at the same time</a:t>
            </a:r>
          </a:p>
          <a:p>
            <a:pPr marL="777875" marR="0" lvl="1" indent="-31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-Combination of keys=&gt; reduced vector distance rather than straight path</a:t>
            </a:r>
          </a:p>
          <a:p>
            <a:pPr marL="48260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Gravity if not Flying/Floating.</a:t>
            </a:r>
          </a:p>
          <a:p>
            <a:pPr marL="48260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 player in any of the 6DoF (movement of a body in 3-D space)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13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2083" y="4652292"/>
            <a:ext cx="3742499" cy="206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Trebuchet MS"/>
              <a:buNone/>
            </a:pPr>
            <a:r>
              <a:rPr lang="en-US" sz="2800" b="1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Sunny Test case: validate head movement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-173940" y="3068141"/>
            <a:ext cx="8150030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14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01" name="Shape 201"/>
          <p:cNvGraphicFramePr/>
          <p:nvPr/>
        </p:nvGraphicFramePr>
        <p:xfrm>
          <a:off x="779460" y="1559169"/>
          <a:ext cx="7086725" cy="4572025"/>
        </p:xfrm>
        <a:graphic>
          <a:graphicData uri="http://schemas.openxmlformats.org/drawingml/2006/table">
            <a:tbl>
              <a:tblPr>
                <a:noFill/>
                <a:tableStyleId>{9D05203C-B07D-4461-B379-C69F6AF46FCC}</a:tableStyleId>
              </a:tblPr>
              <a:tblGrid>
                <a:gridCol w="2301475"/>
                <a:gridCol w="4785250"/>
              </a:tblGrid>
              <a:tr h="826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Identifier</a:t>
                      </a:r>
                    </a:p>
                  </a:txBody>
                  <a:tcPr marL="104775" marR="104775" marT="66675" marB="666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UDT717-Navigation</a:t>
                      </a:r>
                    </a:p>
                  </a:txBody>
                  <a:tcPr marL="104775" marR="104775" marT="66675" marB="666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156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Purpose</a:t>
                      </a:r>
                    </a:p>
                  </a:txBody>
                  <a:tcPr marL="104775" marR="104775" marT="66675" marB="666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 ensure that head movement works as expected.</a:t>
                      </a:r>
                    </a:p>
                  </a:txBody>
                  <a:tcPr marL="104775" marR="104775" marT="66675" marB="666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Pre-conditions</a:t>
                      </a:r>
                    </a:p>
                  </a:txBody>
                  <a:tcPr marL="104775" marR="104775" marT="66675" marB="666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Decision Maker is in the city scene.</a:t>
                      </a:r>
                    </a:p>
                  </a:txBody>
                  <a:tcPr marL="104775" marR="104775" marT="66675" marB="666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</a:p>
                  </a:txBody>
                  <a:tcPr marL="104775" marR="104775" marT="66675" marB="666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Head movement to the right.</a:t>
                      </a:r>
                    </a:p>
                  </a:txBody>
                  <a:tcPr marL="104775" marR="104775" marT="66675" marB="666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6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Expected Output</a:t>
                      </a:r>
                    </a:p>
                  </a:txBody>
                  <a:tcPr marL="104775" marR="104775" marT="66675" marB="666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Decision Maker is viewing the scene to his right.</a:t>
                      </a:r>
                    </a:p>
                  </a:txBody>
                  <a:tcPr marL="104775" marR="104775" marT="66675" marB="666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Trebuchet MS"/>
              <a:buNone/>
            </a:pPr>
            <a:r>
              <a:rPr lang="en-US" sz="2800" b="1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Rainy Test case: register Oculus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-173940" y="3068141"/>
            <a:ext cx="8150030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15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10" name="Shape 210"/>
          <p:cNvGraphicFramePr/>
          <p:nvPr/>
        </p:nvGraphicFramePr>
        <p:xfrm>
          <a:off x="779460" y="1559169"/>
          <a:ext cx="7086725" cy="5160410"/>
        </p:xfrm>
        <a:graphic>
          <a:graphicData uri="http://schemas.openxmlformats.org/drawingml/2006/table">
            <a:tbl>
              <a:tblPr>
                <a:noFill/>
                <a:tableStyleId>{9D05203C-B07D-4461-B379-C69F6AF46FCC}</a:tableStyleId>
              </a:tblPr>
              <a:tblGrid>
                <a:gridCol w="2301475"/>
                <a:gridCol w="4785250"/>
              </a:tblGrid>
              <a:tr h="826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Identifier</a:t>
                      </a:r>
                    </a:p>
                  </a:txBody>
                  <a:tcPr marL="104775" marR="104775" marT="66675" marB="666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UDT717-register Oculus</a:t>
                      </a:r>
                    </a:p>
                  </a:txBody>
                  <a:tcPr marL="104775" marR="104775" marT="66675" marB="666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156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Purpose</a:t>
                      </a:r>
                    </a:p>
                  </a:txBody>
                  <a:tcPr marL="104775" marR="104775" marT="66675" marB="666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error message when Oculus is not registered by the game.</a:t>
                      </a:r>
                    </a:p>
                  </a:txBody>
                  <a:tcPr marL="104775" marR="104775" marT="66675" marB="666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Pre-conditions</a:t>
                      </a:r>
                    </a:p>
                  </a:txBody>
                  <a:tcPr marL="104775" marR="104775" marT="66675" marB="666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Decision Maker is in the city scene and Oculus device is not hooked up.</a:t>
                      </a:r>
                    </a:p>
                  </a:txBody>
                  <a:tcPr marL="104775" marR="104775" marT="66675" marB="666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</a:p>
                  </a:txBody>
                  <a:tcPr marL="104775" marR="104775" marT="66675" marB="666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400" b="0" u="none" strike="noStrike" cap="none"/>
                        <a:t>None</a:t>
                      </a:r>
                    </a:p>
                  </a:txBody>
                  <a:tcPr marL="104775" marR="104775" marT="66675" marB="666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6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Expected Output</a:t>
                      </a:r>
                    </a:p>
                  </a:txBody>
                  <a:tcPr marL="104775" marR="104775" marT="66675" marB="666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[VRDevice] Initialization of device oculus failed.</a:t>
                      </a:r>
                    </a:p>
                  </a:txBody>
                  <a:tcPr marL="104775" marR="104775" marT="66675" marB="666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103694"/>
            <a:ext cx="8229600" cy="67543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user stories implemented:</a:t>
            </a: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Trebuchet MS"/>
              <a:buChar char="–"/>
            </a:pPr>
            <a:r>
              <a:rPr lang="en-US" sz="24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Oculus component &amp; navigation</a:t>
            </a: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Trebuchet MS"/>
              <a:buChar char="–"/>
            </a:pPr>
            <a:r>
              <a:rPr lang="en-US" sz="24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Starting budget selection and flood pump system </a:t>
            </a:r>
            <a:r>
              <a:rPr lang="en-US" sz="2400" b="0" i="0" u="none" strike="noStrike" cap="none" dirty="0" smtClean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w/real world Costs</a:t>
            </a:r>
            <a:endParaRPr lang="en-US" sz="2400" b="0" i="0" u="none" strike="noStrike" cap="none" dirty="0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Trebuchet MS"/>
              <a:buChar char="–"/>
            </a:pPr>
            <a:r>
              <a:rPr lang="en-US" sz="24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diff View Perspectives –birds eye, gravity, FPV</a:t>
            </a: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Trebuchet MS"/>
              <a:buChar char="–"/>
            </a:pPr>
            <a:r>
              <a:rPr lang="en-US" sz="24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Storage of Decisions in </a:t>
            </a:r>
            <a:r>
              <a:rPr lang="en-US" sz="2400" b="0" i="0" u="none" strike="noStrike" cap="none" dirty="0" smtClean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Mongo Database</a:t>
            </a:r>
            <a:endParaRPr lang="en-US" sz="2400" b="0" i="0" u="none" strike="noStrike" cap="none" dirty="0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60375" marR="0" lvl="1" indent="-3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60375" marR="0" lvl="1" indent="-3175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Trebuchet MS"/>
              <a:buNone/>
            </a:pPr>
            <a:r>
              <a:rPr lang="en-US" sz="2400" dirty="0" smtClean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Provides</a:t>
            </a:r>
            <a:r>
              <a:rPr lang="en-US" sz="2400" dirty="0" smtClean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smtClean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VR supported experience to Urban City Planners, </a:t>
            </a:r>
            <a:r>
              <a:rPr lang="en-US" sz="2400" dirty="0" smtClean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helps </a:t>
            </a:r>
            <a:r>
              <a:rPr lang="en-US" sz="2400" dirty="0" smtClean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them in evaluating various flooding</a:t>
            </a:r>
            <a:r>
              <a:rPr lang="en-US" sz="2400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smtClean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and </a:t>
            </a:r>
            <a:r>
              <a:rPr lang="en-US" sz="2400" dirty="0" smtClean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sea-level </a:t>
            </a:r>
            <a:r>
              <a:rPr lang="en-US" sz="2400" dirty="0" smtClean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rise scenarios and make robust decisions</a:t>
            </a:r>
            <a:endParaRPr lang="en-US" sz="2400" b="0" i="0" u="none" strike="noStrike" cap="none" dirty="0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-457200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None/>
            </a:pPr>
            <a:r>
              <a:rPr lang="en-US" sz="2200" b="0" i="0" u="none" strike="noStrike" cap="none" dirty="0" smtClean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-US" sz="2200" b="1" i="0" strike="noStrike" cap="none" dirty="0" smtClean="0">
                <a:solidFill>
                  <a:srgbClr val="001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ea typeface="Trebuchet MS"/>
                <a:cs typeface="Trebuchet MS"/>
                <a:sym typeface="Trebuchet MS"/>
              </a:rPr>
              <a:t>contact </a:t>
            </a:r>
            <a:r>
              <a:rPr lang="en-US" sz="2200" b="1" i="0" strike="noStrike" cap="none" dirty="0" smtClean="0">
                <a:solidFill>
                  <a:srgbClr val="001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ea typeface="Trebuchet MS"/>
                <a:cs typeface="Trebuchet MS"/>
                <a:sym typeface="Trebuchet MS"/>
              </a:rPr>
              <a:t>information:</a:t>
            </a:r>
          </a:p>
          <a:p>
            <a:pPr marL="0" marR="0" lvl="0" indent="-457200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None/>
            </a:pPr>
            <a:r>
              <a:rPr lang="en-US" sz="2200" b="1" u="none" dirty="0">
                <a:solidFill>
                  <a:srgbClr val="001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sym typeface="Trebuchet MS"/>
              </a:rPr>
              <a:t>	</a:t>
            </a:r>
            <a:r>
              <a:rPr lang="en-US" sz="2200" b="1" u="none" dirty="0" smtClean="0">
                <a:solidFill>
                  <a:srgbClr val="001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sym typeface="Trebuchet MS"/>
              </a:rPr>
              <a:t>		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Olena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Tkachenko: 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otkac001@fiu.edu</a:t>
            </a:r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Trebuchet MS"/>
              <a:buNone/>
            </a:pPr>
            <a:r>
              <a:rPr lang="en-US" sz="2200" b="0" i="0" u="none" strike="noStrike" cap="none" dirty="0" smtClean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			</a:t>
            </a:r>
            <a:r>
              <a:rPr lang="en-US" sz="2200" b="0" i="0" u="none" strike="noStrike" cap="none" dirty="0" smtClean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Questions</a:t>
            </a:r>
            <a:r>
              <a:rPr lang="en-US" sz="2200" b="0" i="0" u="none" strike="noStrike" cap="none" dirty="0" smtClean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endParaRPr sz="2200" b="0" i="0" u="none" strike="noStrike" cap="none" dirty="0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Trebuchet MS"/>
              <a:buNone/>
            </a:pPr>
            <a:r>
              <a:rPr lang="en-US" sz="22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			</a:t>
            </a:r>
            <a:r>
              <a:rPr lang="en-US" sz="40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You!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89149" y="5203924"/>
            <a:ext cx="2861700" cy="15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6020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Trebuchet MS"/>
              <a:buNone/>
            </a:pPr>
            <a:r>
              <a:rPr lang="en-US"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definition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79462" y="876692"/>
            <a:ext cx="7583486" cy="58447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Times New Roman"/>
              <a:buNone/>
            </a:pPr>
            <a:r>
              <a:rPr lang="en-US" sz="2800" b="0" i="0" u="none" strike="noStrike" cap="none" dirty="0">
                <a:solidFill>
                  <a:srgbClr val="001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Extreme events such as flooding and storm surges due to sea-level rise are significant threats to urban areas and </a:t>
            </a:r>
            <a:r>
              <a:rPr lang="en-US" sz="2800" dirty="0">
                <a:solidFill>
                  <a:srgbClr val="001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Urban City Planners </a:t>
            </a:r>
            <a:r>
              <a:rPr lang="en-US" sz="2800" b="0" i="0" u="none" strike="noStrike" cap="none" dirty="0">
                <a:solidFill>
                  <a:srgbClr val="001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not have robust tools to assist them in decision-making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Times New Roman"/>
              <a:buNone/>
            </a:pPr>
            <a:r>
              <a:rPr lang="en-US" sz="2800" dirty="0">
                <a:solidFill>
                  <a:srgbClr val="001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Risky </a:t>
            </a:r>
            <a:r>
              <a:rPr lang="en-US" sz="2800" dirty="0" smtClean="0">
                <a:solidFill>
                  <a:srgbClr val="001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trial &amp; error </a:t>
            </a:r>
            <a:r>
              <a:rPr lang="en-US" sz="2800" dirty="0">
                <a:solidFill>
                  <a:srgbClr val="001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process.</a:t>
            </a:r>
          </a:p>
          <a:p>
            <a:pPr marL="282575" marR="0" lvl="0" indent="-3206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</a:pPr>
            <a:r>
              <a:rPr lang="en-US" sz="3000" b="1" i="0" u="none" strike="noStrike" cap="none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UDT 1.0 will simulate these flooding scenarios to allow Urban City Planners to practice and model their decisions with limited time and budget to find the best available outcome.</a:t>
            </a:r>
          </a:p>
          <a:p>
            <a:pPr marL="682625" marR="0" lvl="1" indent="-28892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</a:pPr>
            <a:r>
              <a:rPr lang="en-US" sz="2400" b="1" i="0" u="none" strike="noStrike" cap="none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It will model: traffic, city flood pumps, time, budget, sea-level and tide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35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Trebuchet MS"/>
              <a:buNone/>
            </a:pPr>
            <a:r>
              <a:rPr lang="en-US" sz="3800" b="1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User Stories/features Implemented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188000"/>
            <a:ext cx="8229600" cy="567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 Budget Selection</a:t>
            </a:r>
          </a:p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Navigation &amp; Enable Oculus</a:t>
            </a:r>
          </a:p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Pump w/Pump Costs</a:t>
            </a:r>
          </a:p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Perspectives</a:t>
            </a: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FPV &amp; bird’s eye</a:t>
            </a:r>
          </a:p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Decisions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950" y="0"/>
            <a:ext cx="8699975" cy="6504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685331" y="0"/>
            <a:ext cx="7773337" cy="5561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Trebuchet MS"/>
              <a:buNone/>
            </a:pPr>
            <a:r>
              <a:rPr lang="en-US"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Use Case Diagram</a:t>
            </a:r>
          </a:p>
        </p:txBody>
      </p:sp>
      <p:pic>
        <p:nvPicPr>
          <p:cNvPr id="123" name="Shape 1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480766"/>
            <a:ext cx="9266549" cy="637723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Trebuchet MS"/>
              <a:buNone/>
            </a:pPr>
            <a:r>
              <a:rPr lang="en-US" sz="38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Create View Perspectives </a:t>
            </a:r>
            <a:r>
              <a:rPr lang="en-US"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Use Case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121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ACTORS:	Decision Maker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DESCRIPTION: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Times New Roman"/>
              <a:buAutoNum type="arabicPeriod"/>
            </a:pPr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Use case begins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 when the Decision Maker scrolls via the Mouse Scroll wheel in any direction.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Times New Roman"/>
              <a:buAutoNum type="arabicPeriod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The system lifts the first person view about 40 feet off the city ground.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Times New Roman"/>
              <a:buAutoNum type="arabicPeriod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The Decision  Maker presses “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Shift+B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”.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Times New Roman"/>
              <a:buAutoNum type="arabicPeriod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The system switches the Decision Maker to far away Bird’s View(above) of the City.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Times New Roman"/>
              <a:buAutoNum type="arabicPeriod"/>
            </a:pPr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case ends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 when Decision Maker exits the game.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fld>
            <a:endParaRPr lang="en-US" sz="1200" b="0" i="0" u="none" strike="noStrike" cap="none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557"/>
            <a:ext cx="4840014" cy="32802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06" y="14715"/>
            <a:ext cx="4205293" cy="32440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6586"/>
            <a:ext cx="9143999" cy="368678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779462" y="381000"/>
            <a:ext cx="8059736" cy="1044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Trebuchet MS"/>
              <a:buNone/>
            </a:pPr>
            <a:r>
              <a:rPr lang="en-US"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Sequence Diagram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None/>
            </a:pPr>
            <a:endParaRPr sz="2200" b="0" i="0" u="none" strike="noStrike" cap="none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675"/>
            <a:ext cx="9144000" cy="679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779462" y="219076"/>
            <a:ext cx="7583486" cy="8008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Trebuchet MS"/>
              <a:buNone/>
            </a:pPr>
            <a:r>
              <a:rPr lang="en-US"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Architecture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1562" y="952105"/>
            <a:ext cx="7000875" cy="5848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1182</Words>
  <Application>Microsoft Office PowerPoint</Application>
  <PresentationFormat>On-screen Show (4:3)</PresentationFormat>
  <Paragraphs>172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Noto Sans Symbols</vt:lpstr>
      <vt:lpstr>Times New Roman</vt:lpstr>
      <vt:lpstr>Trebuchet MS</vt:lpstr>
      <vt:lpstr>Diseño predeterminado</vt:lpstr>
      <vt:lpstr> Team Member(s): Olena Tkachenko, Renan Santana Product Owner(s): Ali Mostafavi, Leo Bobadilla Instructor: Masoud Sadjadi  School of Computing and Information Sciences Florida International University</vt:lpstr>
      <vt:lpstr>Problem definition</vt:lpstr>
      <vt:lpstr>User Stories/features Implemented</vt:lpstr>
      <vt:lpstr>PowerPoint Presentation</vt:lpstr>
      <vt:lpstr>Use Case Diagram</vt:lpstr>
      <vt:lpstr>Create View Perspectives Use Case</vt:lpstr>
      <vt:lpstr>PowerPoint Presentation</vt:lpstr>
      <vt:lpstr>Sequence Diagram</vt:lpstr>
      <vt:lpstr>Architecture</vt:lpstr>
      <vt:lpstr>Deployment</vt:lpstr>
      <vt:lpstr>Data &amp; Security</vt:lpstr>
      <vt:lpstr>Minimal Class Diagram</vt:lpstr>
      <vt:lpstr>Algorithm for Oculus OVR player movement</vt:lpstr>
      <vt:lpstr>Sunny Test case: validate head movement</vt:lpstr>
      <vt:lpstr>Rainy Test case: register Oculus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Member(s): Olena Tkachenko, Renan Santana Product Owner(s): Ali Mostafavi, Leo Bobadilla Instructor: Masoud Sadjadi  School of Computing and Information Sciences Florida International University</dc:title>
  <dc:creator>Olena Tkachenko</dc:creator>
  <cp:lastModifiedBy>Olena Tkachenko</cp:lastModifiedBy>
  <cp:revision>5</cp:revision>
  <dcterms:modified xsi:type="dcterms:W3CDTF">2016-05-05T16:08:32Z</dcterms:modified>
</cp:coreProperties>
</file>