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9" r:id="rId8"/>
    <p:sldId id="264" r:id="rId9"/>
    <p:sldId id="273" r:id="rId10"/>
    <p:sldId id="274" r:id="rId11"/>
    <p:sldId id="275" r:id="rId12"/>
    <p:sldId id="277" r:id="rId13"/>
    <p:sldId id="27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650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B48C-8641-4E8C-8E15-56CA8512A40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FE8-B08B-4D1F-BA53-9FDE424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the installation guide for </a:t>
            </a:r>
            <a:r>
              <a:rPr lang="en-US" baseline="0" dirty="0" smtClean="0"/>
              <a:t>Urban Decision Theater 1.0</a:t>
            </a:r>
            <a:endParaRPr lang="en-US" baseline="0" dirty="0" smtClean="0"/>
          </a:p>
          <a:p>
            <a:r>
              <a:rPr lang="en-US" baseline="0" dirty="0" smtClean="0"/>
              <a:t>Our developers are: Olena Tkachenko and Renan Santana.</a:t>
            </a:r>
          </a:p>
          <a:p>
            <a:r>
              <a:rPr lang="en-US" baseline="0" dirty="0" smtClean="0"/>
              <a:t>And our product owners are Dr. Ali </a:t>
            </a:r>
            <a:r>
              <a:rPr lang="en-US" baseline="0" dirty="0" err="1" smtClean="0"/>
              <a:t>Mostafavi</a:t>
            </a:r>
            <a:r>
              <a:rPr lang="en-US" baseline="0" dirty="0" smtClean="0"/>
              <a:t> and Dr. Leonardo Bobadilla.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</a:t>
            </a:r>
            <a:r>
              <a:rPr lang="en-US" baseline="0" dirty="0" smtClean="0"/>
              <a:t> project is first opened from source code provided, you will get a lot of red octagon errors in the Console.</a:t>
            </a:r>
          </a:p>
          <a:p>
            <a:r>
              <a:rPr lang="en-US" baseline="0" dirty="0" smtClean="0"/>
              <a:t>The first </a:t>
            </a:r>
            <a:r>
              <a:rPr lang="en-US" baseline="0" dirty="0" err="1" smtClean="0"/>
              <a:t>VRDevice</a:t>
            </a:r>
            <a:r>
              <a:rPr lang="en-US" baseline="0" dirty="0" smtClean="0"/>
              <a:t> error you can ignore because that means that oculus is not connected to this system and it wont interfere with making a build.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1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resolve the </a:t>
            </a:r>
            <a:r>
              <a:rPr lang="en-US" dirty="0" err="1" smtClean="0"/>
              <a:t>spreedTree</a:t>
            </a:r>
            <a:r>
              <a:rPr lang="en-US" dirty="0" smtClean="0"/>
              <a:t> errors in the console.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each error: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Click on the console speed tree error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 tree prefab will be highlighted in blue on the middle-bottom tab, click on it. This will bring up and Inspector options tab for it, located in the top right side.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the Inspector click the “Apply and Generate Materials” button so that the Error in the Console will be resolved.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making a build or executable of your application.</a:t>
            </a:r>
            <a:endParaRPr lang="en-US" dirty="0" smtClean="0"/>
          </a:p>
          <a:p>
            <a:r>
              <a:rPr lang="en-US" baseline="0" dirty="0" smtClean="0"/>
              <a:t>Go to File&gt;Build Settings&gt;Player Settings&gt;</a:t>
            </a:r>
          </a:p>
          <a:p>
            <a:r>
              <a:rPr lang="en-US" baseline="0" dirty="0" smtClean="0"/>
              <a:t>scroll down in Inspector until you see the Optimization section and select .NET 2.0  for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Compatibility Level.</a:t>
            </a:r>
          </a:p>
          <a:p>
            <a:r>
              <a:rPr lang="en-US" baseline="0" dirty="0" smtClean="0"/>
              <a:t>After making that change click the “</a:t>
            </a:r>
            <a:r>
              <a:rPr lang="en-US" b="1" baseline="0" dirty="0" smtClean="0"/>
              <a:t>Build AND Run</a:t>
            </a:r>
            <a:r>
              <a:rPr lang="en-US" baseline="0" dirty="0" smtClean="0"/>
              <a:t>” Button in Build Settings to create an executable of your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2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Thank</a:t>
            </a:r>
            <a:r>
              <a:rPr lang="en-US" sz="3200" baseline="0" dirty="0" smtClean="0"/>
              <a:t> you for your interest in Urban Theater!!!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pre-requisites</a:t>
            </a:r>
            <a:r>
              <a:rPr lang="en-US" baseline="0" dirty="0" smtClean="0"/>
              <a:t> are split into 2 sections.</a:t>
            </a:r>
          </a:p>
          <a:p>
            <a:r>
              <a:rPr lang="en-US" baseline="0" dirty="0" smtClean="0"/>
              <a:t>The software required for the development </a:t>
            </a:r>
            <a:r>
              <a:rPr lang="en-US" baseline="0" dirty="0" smtClean="0"/>
              <a:t>in the development environment </a:t>
            </a:r>
            <a:r>
              <a:rPr lang="en-US" baseline="0" dirty="0" smtClean="0"/>
              <a:t>and the software required in the remote host environment</a:t>
            </a:r>
          </a:p>
          <a:p>
            <a:r>
              <a:rPr lang="en-US" baseline="0" dirty="0" smtClean="0"/>
              <a:t>The development environment can run on a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and Windows operating systems and require the installation of Unity 5.1 game engine.</a:t>
            </a:r>
            <a:endParaRPr lang="en-US" baseline="0" dirty="0" smtClean="0"/>
          </a:p>
          <a:p>
            <a:r>
              <a:rPr lang="en-US" baseline="0" dirty="0" smtClean="0"/>
              <a:t>On the remote host server, </a:t>
            </a:r>
            <a:r>
              <a:rPr lang="en-US" baseline="0" dirty="0" smtClean="0"/>
              <a:t>in our case the Ubuntu 14.04 server, we required the installation of MongoDB server.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things first, on our Ubuntu remote server,</a:t>
            </a:r>
            <a:r>
              <a:rPr lang="en-US" baseline="0" dirty="0" smtClean="0"/>
              <a:t> we need to update package versions and dependencies with: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apt-get update command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Next,</a:t>
            </a:r>
            <a:r>
              <a:rPr lang="en-US" baseline="0" dirty="0" smtClean="0"/>
              <a:t> we e</a:t>
            </a:r>
            <a:r>
              <a:rPr lang="en-US" dirty="0" smtClean="0"/>
              <a:t>xecute</a:t>
            </a:r>
            <a:r>
              <a:rPr lang="en-US" baseline="0" dirty="0" smtClean="0"/>
              <a:t> these commands on your remote Ubuntu 14.04 server to install MongoDB. The link details the latest installation instructions.</a:t>
            </a:r>
          </a:p>
          <a:p>
            <a:r>
              <a:rPr lang="en-US" baseline="0" dirty="0" smtClean="0"/>
              <a:t>MongoDB is already installed in our urbantheater-dev.cis.fiu.edu remote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this is done. The mongo service needs to be restarted</a:t>
            </a:r>
            <a:r>
              <a:rPr lang="en-US" baseline="0" dirty="0" smtClean="0"/>
              <a:t> with the above command.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of the video</a:t>
            </a:r>
            <a:r>
              <a:rPr lang="en-US" baseline="0" dirty="0" smtClean="0"/>
              <a:t> describes the steps to </a:t>
            </a:r>
            <a:r>
              <a:rPr lang="en-US" baseline="0" dirty="0" smtClean="0"/>
              <a:t>open and build Unity Theater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3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you will need to</a:t>
            </a:r>
            <a:r>
              <a:rPr lang="en-US" baseline="0" dirty="0" smtClean="0"/>
              <a:t> </a:t>
            </a:r>
            <a:r>
              <a:rPr lang="en-US" baseline="0" dirty="0" smtClean="0"/>
              <a:t>install Unity 5.1.4 </a:t>
            </a:r>
            <a:r>
              <a:rPr lang="en-US" baseline="0" dirty="0" err="1" smtClean="0"/>
              <a:t>GameEngine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Go to </a:t>
            </a:r>
            <a:r>
              <a:rPr lang="en-US" baseline="0" dirty="0" smtClean="0"/>
              <a:t>https://unity3d.com/get-unity/download/archive to download.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ongodb.org/manual/tutorial/install-mongodb-on-ubunt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U-SCIS-Senior-Projects/UrbanThea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100051" y="2460177"/>
            <a:ext cx="10058400" cy="67490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 Decision Theater 1.0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1028" y="3987934"/>
            <a:ext cx="812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rgbClr val="000000"/>
                </a:solidFill>
              </a:rPr>
              <a:t>Developers: Olena Tkachenko and Renan Santana</a:t>
            </a:r>
            <a:r>
              <a:rPr lang="pt-BR" dirty="0" smtClean="0">
                <a:solidFill>
                  <a:srgbClr val="000000"/>
                </a:solidFill>
              </a:rPr>
              <a:t/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Product Owners: </a:t>
            </a:r>
            <a:r>
              <a:rPr lang="pt-BR" dirty="0">
                <a:solidFill>
                  <a:srgbClr val="000000"/>
                </a:solidFill>
              </a:rPr>
              <a:t>Ali Mostafavi, Leonardo Bobadilla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fiu-image-construction-schoo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16" y="5396932"/>
            <a:ext cx="1614437" cy="873619"/>
          </a:xfrm>
          <a:prstGeom prst="rect">
            <a:avLst/>
          </a:prstGeom>
        </p:spPr>
      </p:pic>
      <p:pic>
        <p:nvPicPr>
          <p:cNvPr id="9" name="Picture 8" descr="fiulog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2" y="5294128"/>
            <a:ext cx="1034293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5686" y="595456"/>
            <a:ext cx="103495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After installing Unity Game Engine open the Urban Decision Theater Project </a:t>
            </a:r>
            <a:r>
              <a:rPr lang="en-US" sz="2400" dirty="0" smtClean="0">
                <a:latin typeface="+mj-lt"/>
              </a:rPr>
              <a:t>under the Code directory.</a:t>
            </a:r>
            <a:endParaRPr lang="en-US" sz="24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539240"/>
            <a:ext cx="1050035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1223" y="153496"/>
            <a:ext cx="10349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Errors in the Console tab.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8" y="799828"/>
            <a:ext cx="11531364" cy="60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1223" y="153496"/>
            <a:ext cx="10349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SpeedTree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Errors in the Console tab.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799826"/>
            <a:ext cx="11932919" cy="60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1223" y="153496"/>
            <a:ext cx="10349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99827"/>
            <a:ext cx="11551920" cy="57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366" y="2576656"/>
            <a:ext cx="103495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The END.</a:t>
            </a:r>
          </a:p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Thank you for your time.</a:t>
            </a:r>
            <a:endParaRPr lang="en-US" sz="4400" dirty="0" smtClean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847" y="2058496"/>
            <a:ext cx="97439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Software and hardware </a:t>
            </a:r>
            <a:r>
              <a:rPr lang="en-US" sz="2400" b="1" dirty="0">
                <a:latin typeface="+mj-lt"/>
              </a:rPr>
              <a:t>required </a:t>
            </a:r>
            <a:r>
              <a:rPr lang="en-US" sz="2400" b="1" dirty="0" smtClean="0">
                <a:latin typeface="+mj-lt"/>
              </a:rPr>
              <a:t>in development environment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 smtClean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Development Environment: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Mac OS </a:t>
            </a:r>
            <a:r>
              <a:rPr lang="en-US" sz="2400" dirty="0" smtClean="0">
                <a:latin typeface="+mj-lt"/>
              </a:rPr>
              <a:t>10+, </a:t>
            </a:r>
            <a:r>
              <a:rPr lang="en-US" sz="2400" dirty="0" smtClean="0">
                <a:latin typeface="+mj-lt"/>
              </a:rPr>
              <a:t>Windows </a:t>
            </a:r>
            <a:r>
              <a:rPr lang="en-US" sz="2400" dirty="0" smtClean="0">
                <a:latin typeface="+mj-lt"/>
              </a:rPr>
              <a:t>10+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Unity 5.1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Software required in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dirty="0" smtClean="0">
                <a:latin typeface="+mj-lt"/>
              </a:rPr>
              <a:t>emote </a:t>
            </a:r>
            <a:r>
              <a:rPr lang="en-US" sz="2400" b="1" dirty="0">
                <a:latin typeface="+mj-lt"/>
              </a:rPr>
              <a:t>h</a:t>
            </a:r>
            <a:r>
              <a:rPr lang="en-US" sz="2400" b="1" dirty="0" smtClean="0">
                <a:latin typeface="+mj-lt"/>
              </a:rPr>
              <a:t>ost </a:t>
            </a:r>
            <a:r>
              <a:rPr lang="en-US" sz="2400" b="1" dirty="0">
                <a:latin typeface="+mj-lt"/>
              </a:rPr>
              <a:t>s</a:t>
            </a:r>
            <a:r>
              <a:rPr lang="en-US" sz="2400" b="1" dirty="0" smtClean="0">
                <a:latin typeface="+mj-lt"/>
              </a:rPr>
              <a:t>erver </a:t>
            </a:r>
            <a:r>
              <a:rPr lang="en-US" sz="2400" b="1" dirty="0">
                <a:latin typeface="+mj-lt"/>
              </a:rPr>
              <a:t>e</a:t>
            </a:r>
            <a:r>
              <a:rPr lang="en-US" sz="2400" b="1" dirty="0" smtClean="0">
                <a:latin typeface="+mj-lt"/>
              </a:rPr>
              <a:t>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Linux Distribution OS (Ubuntu 14.x, Cent OS,..)</a:t>
            </a:r>
          </a:p>
          <a:p>
            <a:r>
              <a:rPr lang="en-US" sz="24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&gt; </a:t>
            </a:r>
            <a:r>
              <a:rPr lang="en-US" sz="2400" dirty="0" smtClean="0">
                <a:latin typeface="+mj-lt"/>
              </a:rPr>
              <a:t>MongoDB 3.2</a:t>
            </a:r>
          </a:p>
        </p:txBody>
      </p:sp>
    </p:spTree>
    <p:extLst>
      <p:ext uri="{BB962C8B-B14F-4D97-AF65-F5344CB8AC3E}">
        <p14:creationId xmlns:p14="http://schemas.microsoft.com/office/powerpoint/2010/main" val="29637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database in the server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11562" y="4291781"/>
            <a:ext cx="17108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4840"/>
            <a:ext cx="9829800" cy="35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93942"/>
            <a:ext cx="10058400" cy="1450757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28" y="2346960"/>
            <a:ext cx="10059272" cy="35356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2846" y="2058496"/>
            <a:ext cx="103495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Follow this link for latest instructions on installing MongoDB community edition:</a:t>
            </a:r>
            <a:endParaRPr lang="en-US" sz="2400" b="1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  <a:hlinkClick r:id="rId4"/>
              </a:rPr>
              <a:t>https://docs.mongodb.org/manual/tutorial/install-mongodb-on-ubuntu</a:t>
            </a:r>
            <a:r>
              <a:rPr lang="en-US" sz="2400" dirty="0" smtClean="0">
                <a:latin typeface="+mj-lt"/>
                <a:hlinkClick r:id="rId4"/>
              </a:rPr>
              <a:t>/</a:t>
            </a:r>
            <a:endParaRPr lang="en-US" sz="2400" dirty="0" smtClean="0">
              <a:latin typeface="+mj-lt"/>
            </a:endParaRP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We used the following commands for installation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apt-key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keyserver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hkp://keyserver.ubuntu.com:80 --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EA312927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http://repo.mongodb.org/apt/ubuntu trusty/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-org/3.2 multiverse" |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 /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/apt/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sources.list.d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/mongodb-org-3.2.list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–y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-org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4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0"/>
            <a:ext cx="10058400" cy="90145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46" y="2058496"/>
            <a:ext cx="10349554" cy="1035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34584" y="810208"/>
            <a:ext cx="10349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In order to allow remote connection to this mongo server, the public </a:t>
            </a:r>
            <a:r>
              <a:rPr lang="en-US" sz="2400" b="1" dirty="0" err="1" smtClean="0">
                <a:latin typeface="+mj-lt"/>
              </a:rPr>
              <a:t>ip</a:t>
            </a:r>
            <a:r>
              <a:rPr lang="en-US" sz="2400" b="1" dirty="0" smtClean="0">
                <a:latin typeface="+mj-lt"/>
              </a:rPr>
              <a:t> of your remote server needs to be added to the </a:t>
            </a:r>
            <a:r>
              <a:rPr lang="en-US" sz="2400" b="1" dirty="0" err="1" smtClean="0">
                <a:latin typeface="+mj-lt"/>
              </a:rPr>
              <a:t>bindIp</a:t>
            </a:r>
            <a:r>
              <a:rPr lang="en-US" sz="2400" b="1" dirty="0" smtClean="0">
                <a:latin typeface="+mj-lt"/>
              </a:rPr>
              <a:t> list of /</a:t>
            </a:r>
            <a:r>
              <a:rPr lang="en-US" sz="2400" b="1" dirty="0" err="1" smtClean="0">
                <a:latin typeface="+mj-lt"/>
              </a:rPr>
              <a:t>etc</a:t>
            </a:r>
            <a:r>
              <a:rPr lang="en-US" sz="2400" b="1" dirty="0" smtClean="0">
                <a:latin typeface="+mj-lt"/>
              </a:rPr>
              <a:t>/</a:t>
            </a:r>
            <a:r>
              <a:rPr lang="en-US" sz="2400" b="1" dirty="0" err="1" smtClean="0">
                <a:latin typeface="+mj-lt"/>
              </a:rPr>
              <a:t>mongod.conf</a:t>
            </a:r>
            <a:r>
              <a:rPr lang="en-US" sz="2400" b="1" dirty="0" smtClean="0">
                <a:latin typeface="+mj-lt"/>
              </a:rPr>
              <a:t> file.</a:t>
            </a:r>
          </a:p>
          <a:p>
            <a:endParaRPr lang="en-US" sz="2400" b="1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554480"/>
            <a:ext cx="10805159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661072"/>
            <a:ext cx="10058400" cy="90145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2847" y="3050429"/>
            <a:ext cx="103495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j-lt"/>
              </a:rPr>
              <a:t>Restart MongoDB service:</a:t>
            </a:r>
          </a:p>
          <a:p>
            <a:r>
              <a:rPr lang="en-US" sz="2800" b="1" dirty="0" smtClean="0">
                <a:latin typeface="+mj-lt"/>
              </a:rPr>
              <a:t>&gt;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udo</a:t>
            </a:r>
            <a:r>
              <a:rPr lang="en-US" sz="2800" dirty="0" smtClean="0">
                <a:latin typeface="+mj-lt"/>
              </a:rPr>
              <a:t> service </a:t>
            </a:r>
            <a:r>
              <a:rPr lang="en-US" sz="2800" dirty="0" err="1" smtClean="0">
                <a:latin typeface="+mj-lt"/>
              </a:rPr>
              <a:t>mongod</a:t>
            </a:r>
            <a:r>
              <a:rPr lang="en-US" sz="2800" dirty="0" smtClean="0">
                <a:latin typeface="+mj-lt"/>
              </a:rPr>
              <a:t> restart</a:t>
            </a:r>
          </a:p>
          <a:p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4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79" y="944880"/>
            <a:ext cx="9832571" cy="2389632"/>
          </a:xfrm>
        </p:spPr>
        <p:txBody>
          <a:bodyPr/>
          <a:lstStyle/>
          <a:p>
            <a:pPr algn="ctr"/>
            <a:r>
              <a:rPr lang="en-US" b="1" dirty="0" smtClean="0"/>
              <a:t>Installing </a:t>
            </a:r>
            <a:r>
              <a:rPr lang="en-US" b="1" dirty="0" smtClean="0"/>
              <a:t>Urban Theater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7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135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98" y="460348"/>
            <a:ext cx="9860422" cy="8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32846" y="2058496"/>
            <a:ext cx="103495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 or download Urban Theater project using this link: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github.com/FIU-SCIS-Senior-Projects/UrbanTheater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22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1951</TotalTime>
  <Words>628</Words>
  <Application>Microsoft Office PowerPoint</Application>
  <PresentationFormat>Widescreen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Installation Guide</vt:lpstr>
      <vt:lpstr>Pre-requisites</vt:lpstr>
      <vt:lpstr>Setting up the database in the server</vt:lpstr>
      <vt:lpstr>Install MongoDB</vt:lpstr>
      <vt:lpstr>Install MongoDB</vt:lpstr>
      <vt:lpstr>Install MongoDB</vt:lpstr>
      <vt:lpstr>Installing Urban Theater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Olena Tkachenko</cp:lastModifiedBy>
  <cp:revision>79</cp:revision>
  <dcterms:created xsi:type="dcterms:W3CDTF">2015-03-01T20:57:05Z</dcterms:created>
  <dcterms:modified xsi:type="dcterms:W3CDTF">2016-05-04T01:38:38Z</dcterms:modified>
</cp:coreProperties>
</file>