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5" Type="http://schemas.openxmlformats.org/officeDocument/2006/relationships/image" Target="../media/image6.jpg"/><Relationship Id="rId14" Type="http://schemas.openxmlformats.org/officeDocument/2006/relationships/image" Target="../media/image11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497712" y="3227050"/>
            <a:ext cx="17121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lnSpc>
                <a:spcPct val="3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Vertically Integrated Projects, 2017, Spring</a:t>
            </a:r>
          </a:p>
          <a:p>
            <a:pPr lvl="0" rtl="0" algn="ctr">
              <a:lnSpc>
                <a:spcPct val="3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5.0</a:t>
            </a:r>
          </a:p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56075" y="3494625"/>
            <a:ext cx="205818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t/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Ravi Kiran Agarthi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3500">
                <a:solidFill>
                  <a:srgbClr val="3333CC"/>
                </a:solidFill>
              </a:rPr>
              <a:t>                                     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Mohsen Taheri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Florida International University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3500">
                <a:solidFill>
                  <a:srgbClr val="3333CC"/>
                </a:solidFill>
              </a:rPr>
              <a:t>                            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 and</a:t>
            </a:r>
            <a:r>
              <a:rPr lang="en-US" sz="3500">
                <a:solidFill>
                  <a:srgbClr val="3333CC"/>
                </a:solidFill>
              </a:rPr>
              <a:t> Francisco Ortega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done by me and I am thankful to the help that I received from my group member Shefali Nakum.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19200" y="6900475"/>
            <a:ext cx="11573100" cy="1047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VIP provides a platform on which users can both join exciting new projects, and find other developers that are interested in joining said projects. With lot of users in the system, Admin needs a way to efficiently look for User's information. This lead to redesign the Admin Panel.</a:t>
            </a:r>
          </a:p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Problem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1. Excel in Admin Panel is giving a pop up after download.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2. Search in Admin Panel with user's specific property is not available.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3. Filters are not working efficiently.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4. Redesign Admin Panel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192212" y="416052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3143000" y="6900475"/>
            <a:ext cx="8947500" cy="1047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Status: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Live version of the site running on vip.fiu.edu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Dev version of the site running on vip-dev.cis.fiu.edu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Identical, but maintaining separate databases for development testing.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My Contributions:</a:t>
            </a:r>
            <a:r>
              <a:rPr lang="en-US" sz="4100">
                <a:solidFill>
                  <a:srgbClr val="336699"/>
                </a:solidFill>
              </a:rPr>
              <a:t>: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Solving the existing problems.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Archiving Features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Integration to Dev Server.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Integrations to the Live Server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2422000" y="6861625"/>
            <a:ext cx="9335700" cy="1047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457200" rtl="0" algn="just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Excel option should not show any pop up after downloading.</a:t>
            </a:r>
          </a:p>
          <a:p>
            <a:pPr indent="-488950" lvl="0" marL="457200" rtl="0" algn="just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Require Separate search boxes for each user property to enhance search.</a:t>
            </a:r>
          </a:p>
          <a:p>
            <a:pPr indent="-488950" lvl="0" marL="457200" rtl="0" algn="just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Show/Hide feature for Filters option which has more filter options.</a:t>
            </a:r>
          </a:p>
          <a:p>
            <a:pPr indent="-488950" lvl="0" marL="457200" rtl="0" algn="just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Look and Feel of Admin Panel has to be changed in order to have separate search boxes for each User Property.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227750" y="18939675"/>
            <a:ext cx="8947500" cy="10126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219200" y="30341900"/>
            <a:ext cx="8465700" cy="1068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	Test Case 1(Sunny Day)</a:t>
            </a:r>
            <a:b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Purpose: Test that when Admin navigate to Admin page, he should be able to view all users in a table structured format.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Precondition: Admin has to open the VIP site and click on Admin panel logo and navigate to Admin Panel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Input: Without any input, Admin should be able to view the table structured data with all the users.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Expected Result:Admin should able to view the table structured data with all the users.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Actual Result:Admin is able to view the table structured data with all the users.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Status: SUCCESS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	Test Case 2(Sunny Day)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Purpose: Test that Admin was able to search users with search options on every user property.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Precondition: Admin has to open the VIP site and click on Admin panel logo and navigate to Admin Panel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Input: Admin has to enter the particular property of user in its respective particular column search box.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Expected Result: The search should result out to the list of users with matching search query.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Actual Result: While entering the search query itself, the search results the list of respective users based on the property.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	Status: SUCCESS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b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8" name="Shape 98"/>
          <p:cNvSpPr txBox="1"/>
          <p:nvPr/>
        </p:nvSpPr>
        <p:spPr>
          <a:xfrm>
            <a:off x="10118700" y="30342000"/>
            <a:ext cx="11952900" cy="1068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725"/>
            <a:ext cx="9756519" cy="410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68300" y="524999"/>
            <a:ext cx="9335700" cy="17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17200" y="2738025"/>
            <a:ext cx="41847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43900" y="2877111"/>
            <a:ext cx="3703200" cy="2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96300" y="3029511"/>
            <a:ext cx="3703200" cy="21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3381400" y="21082775"/>
            <a:ext cx="8465700" cy="6763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22522950" y="18949050"/>
            <a:ext cx="9335700" cy="1012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17200" y="19606575"/>
            <a:ext cx="2093100" cy="13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75948" y="21922650"/>
            <a:ext cx="1575600" cy="1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17198" y="24356020"/>
            <a:ext cx="2093100" cy="2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13687" y="27077537"/>
            <a:ext cx="2663400" cy="16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6260225" y="19614687"/>
            <a:ext cx="47244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 Interface: HTML5, CSS3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6260225" y="22130475"/>
            <a:ext cx="47244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Code</a:t>
            </a:r>
            <a:r>
              <a:rPr b="1" i="0" lang="en-US" sz="41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100">
                <a:solidFill>
                  <a:srgbClr val="336699"/>
                </a:solidFill>
              </a:rPr>
              <a:t>using</a:t>
            </a:r>
            <a:r>
              <a:rPr b="1" i="0" lang="en-US" sz="41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Node.js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365075" y="24632112"/>
            <a:ext cx="47244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Database Engine: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6365075" y="27133750"/>
            <a:ext cx="47244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Version Control with Github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19050" y="18949050"/>
            <a:ext cx="11573100" cy="1012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89225" y="19607723"/>
            <a:ext cx="5486400" cy="2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89225" y="23508575"/>
            <a:ext cx="8465700" cy="2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771350" y="19628025"/>
            <a:ext cx="41847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Model View Controller (MVC) Architecture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114800" y="26732200"/>
            <a:ext cx="80235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Client-Server Model: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2421850" y="30332000"/>
            <a:ext cx="9335700" cy="10685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336699"/>
                </a:solidFill>
              </a:rPr>
              <a:t>Personal Reflection: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b="1" lang="en-US" sz="4100">
                <a:solidFill>
                  <a:srgbClr val="336699"/>
                </a:solidFill>
              </a:rPr>
              <a:t>Searching for Specific User is easy now if we know at least one User property.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b="1" lang="en-US" sz="4100">
                <a:solidFill>
                  <a:srgbClr val="336699"/>
                </a:solidFill>
              </a:rPr>
              <a:t>User Experience improved via new feature and search using filters is enhanced.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336699"/>
                </a:solidFill>
              </a:rPr>
              <a:t>Overall Outlook: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b="1" lang="en-US" sz="4100">
                <a:solidFill>
                  <a:srgbClr val="336699"/>
                </a:solidFill>
              </a:rPr>
              <a:t>VIP 5.0 continued the progress of it’s predecessors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b="1" lang="en-US" sz="4100">
                <a:solidFill>
                  <a:srgbClr val="336699"/>
                </a:solidFill>
              </a:rPr>
              <a:t>All of the amazing students and faculty can enjoy this improved app!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262550" y="6480450"/>
            <a:ext cx="54864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Problem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5082175" y="18341375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Object Design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5082175" y="6349350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Current System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4346500" y="6480437"/>
            <a:ext cx="54864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Requirements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74088" y="20040975"/>
            <a:ext cx="6381599" cy="38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645800" y="24180025"/>
            <a:ext cx="8023500" cy="46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262400" y="18411225"/>
            <a:ext cx="54864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System Design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4447600" y="18405475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708850" y="30008212"/>
            <a:ext cx="54864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Verification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310175" y="29928400"/>
            <a:ext cx="54864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Screenshots</a:t>
            </a:r>
          </a:p>
        </p:txBody>
      </p:sp>
      <p:pic>
        <p:nvPicPr>
          <p:cNvPr descr="CompInfSc-vrt-Colors.png" id="131" name="Shape 1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792762" y="212999"/>
            <a:ext cx="6108425" cy="285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fore changes2.JPG" id="132" name="Shape 1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654925" y="31167150"/>
            <a:ext cx="110143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ter Changes 2.JPG" id="133" name="Shape 1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654924" y="35780975"/>
            <a:ext cx="11014375" cy="46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4374600" y="29846699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Summary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