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Source Code Pro"/>
      <p:regular r:id="rId23"/>
      <p:bold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hyperlink" Target="mailto:snaku001@fiu.edu" TargetMode="External"/><Relationship Id="rId8" Type="http://schemas.openxmlformats.org/officeDocument/2006/relationships/hyperlink" Target="mailto:ragar005@fi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-125" y="0"/>
            <a:ext cx="9144000" cy="512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Presentation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6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2017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6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VIP 5.0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 sz="26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				</a:t>
            </a:r>
            <a:r>
              <a:rPr b="1" lang="en" sz="1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Team:</a:t>
            </a:r>
            <a:r>
              <a:rPr lang="en" sz="1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Ravi Kiran Agarthi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                Shefali Nakum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    </a:t>
            </a:r>
            <a:r>
              <a:rPr b="1" lang="en" sz="1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Mentor:</a:t>
            </a:r>
            <a:r>
              <a:rPr lang="en" sz="1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Mohsen Taheri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 </a:t>
            </a:r>
            <a:r>
              <a:rPr b="1" lang="en" sz="1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Instructor:</a:t>
            </a:r>
            <a:r>
              <a:rPr lang="en" sz="1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Masoud Sadjadi</a:t>
            </a:r>
          </a:p>
          <a:p>
            <a:pPr lvl="0" rtl="0" algn="r">
              <a:spcBef>
                <a:spcPts val="0"/>
              </a:spcBef>
              <a:buClr>
                <a:srgbClr val="001D4D"/>
              </a:buClr>
              <a:buSzPct val="25000"/>
              <a:buFont typeface="Trebuchet MS"/>
              <a:buNone/>
            </a:pPr>
            <a:r>
              <a:rPr lang="en" sz="1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Francisco Ortega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574" y="883324"/>
            <a:ext cx="6020150" cy="4277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52400" y="152400"/>
            <a:ext cx="8193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Sequence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48725" y="201600"/>
            <a:ext cx="89286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Review Student Application for Projects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800" y="1008400"/>
            <a:ext cx="5769973" cy="183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049" y="3097250"/>
            <a:ext cx="5970298" cy="19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51150" y="1821900"/>
            <a:ext cx="15378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Before: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71350" y="3593800"/>
            <a:ext cx="15378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After: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48725" y="201600"/>
            <a:ext cx="89286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Review Faculty Registrations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51150" y="1821900"/>
            <a:ext cx="15378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Before: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71350" y="3593800"/>
            <a:ext cx="15378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After: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650" y="3043287"/>
            <a:ext cx="6950251" cy="205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1350" y="905100"/>
            <a:ext cx="6721843" cy="198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132200" y="201600"/>
            <a:ext cx="89286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Review Project Proposals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34625" y="1821900"/>
            <a:ext cx="15378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Before: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54825" y="3593800"/>
            <a:ext cx="15378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After: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025" y="3238123"/>
            <a:ext cx="6966774" cy="17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749" y="945550"/>
            <a:ext cx="6659701" cy="183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152400" y="152400"/>
            <a:ext cx="80616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8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75" y="1564950"/>
            <a:ext cx="4050025" cy="31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075" y="1519500"/>
            <a:ext cx="3718099" cy="30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525300" y="1242000"/>
            <a:ext cx="2379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Student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156050" y="1196100"/>
            <a:ext cx="2379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Faculty/Staff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324" y="1056800"/>
            <a:ext cx="5435474" cy="385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310025" y="560325"/>
            <a:ext cx="2379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Admin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152400" y="152400"/>
            <a:ext cx="8193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Sequence Diagram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400" y="808350"/>
            <a:ext cx="5209422" cy="40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895125" y="292498"/>
            <a:ext cx="6744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98275" y="1027875"/>
            <a:ext cx="8225400" cy="3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2000"/>
              </a:spcBef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VIP 5.0 has a new design for Admin Panel which makes search more efficient.</a:t>
            </a:r>
          </a:p>
          <a:p>
            <a:pPr indent="-368300" lvl="0" marL="457200" rtl="0">
              <a:spcBef>
                <a:spcPts val="2000"/>
              </a:spcBef>
              <a:buClr>
                <a:srgbClr val="001D4D"/>
              </a:buClr>
              <a:buSzPct val="100000"/>
              <a:buFont typeface="Trebuchet MS"/>
              <a:buChar char="●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VIP 5.0 still uses more filters option for Admin Panel but it will be a drop down and look and feel is changed</a:t>
            </a:r>
          </a:p>
          <a:p>
            <a:pPr indent="-368300" lvl="0" marL="457200" rtl="0">
              <a:spcBef>
                <a:spcPts val="2000"/>
              </a:spcBef>
              <a:buClr>
                <a:srgbClr val="001D4D"/>
              </a:buClr>
              <a:buSzPct val="100000"/>
              <a:buFont typeface="Trebuchet MS"/>
              <a:buChar char="●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VIP 5.0 Admin Panel now has Refresh filter option with which Admin can refresh his search process.</a:t>
            </a:r>
          </a:p>
          <a:p>
            <a:pPr indent="-368300" lvl="0" marL="457200" rtl="0">
              <a:spcBef>
                <a:spcPts val="2000"/>
              </a:spcBef>
              <a:buClr>
                <a:srgbClr val="001D4D"/>
              </a:buClr>
              <a:buSzPct val="100000"/>
              <a:buFont typeface="Trebuchet MS"/>
              <a:buChar char="●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VIP 5.0 now captures dates when Student Applies for a Project, Faculty Proposes a Project and when User creates a new account.</a:t>
            </a:r>
          </a:p>
          <a:p>
            <a:pPr indent="-368300" lvl="0" marL="457200" rtl="0">
              <a:spcBef>
                <a:spcPts val="2000"/>
              </a:spcBef>
              <a:buClr>
                <a:srgbClr val="001D4D"/>
              </a:buClr>
              <a:buSzPct val="100000"/>
              <a:buFont typeface="Trebuchet MS"/>
              <a:buChar char="●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VIP 5.0 also captures the date when student first logs in for Admin purposes.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1310450" y="81775"/>
            <a:ext cx="64077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8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50" y="3269350"/>
            <a:ext cx="2093100" cy="12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9473" y="3302375"/>
            <a:ext cx="1575600" cy="15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7774" y="3302375"/>
            <a:ext cx="1945500" cy="16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4423" y="2667995"/>
            <a:ext cx="2093100" cy="24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52400" y="1131150"/>
            <a:ext cx="81606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2000"/>
              </a:spcBef>
              <a:buNone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We can be contacted via email at </a:t>
            </a:r>
            <a:r>
              <a:rPr lang="en" sz="2200" u="sng">
                <a:solidFill>
                  <a:srgbClr val="8BC34A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snaku001@fiu.edu</a:t>
            </a: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2200" u="sng">
                <a:solidFill>
                  <a:srgbClr val="8BC34A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ragar005@fiu.edu</a:t>
            </a: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.  </a:t>
            </a:r>
          </a:p>
          <a:p>
            <a:pPr indent="-282575" lvl="0" marL="282575" rtl="0">
              <a:spcBef>
                <a:spcPts val="2000"/>
              </a:spcBef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</a:p>
          <a:p>
            <a:pPr indent="-282575" lvl="0" marL="282575" rtl="0">
              <a:spcBef>
                <a:spcPts val="2000"/>
              </a:spcBef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definition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Problems with VIP 4.0</a:t>
            </a:r>
          </a:p>
          <a:p>
            <a:pPr indent="-368300" lvl="0" marL="4572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Downloading Excel from Admin Panel is giving an unnecessary popup</a:t>
            </a:r>
          </a:p>
          <a:p>
            <a:pPr indent="-368300" lvl="0" marL="4572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No Search box for each property of User’s information.</a:t>
            </a:r>
          </a:p>
          <a:p>
            <a:pPr indent="-368300" lvl="0" marL="4572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Not capturing the date when a student applies for a project and when a faculty proposes a project</a:t>
            </a:r>
          </a:p>
          <a:p>
            <a:pPr indent="-368300" lvl="0" marL="4572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Not capturing the date when a user creates a new account in VIP</a:t>
            </a:r>
          </a:p>
          <a:p>
            <a:pPr indent="-368300" lvl="0" marL="4572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Footer Design needs to be changed.</a:t>
            </a:r>
          </a:p>
          <a:p>
            <a:pPr indent="-368300" lvl="0" marL="457200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Not Capturing the date when a Student first logs into VIP.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125" y="-18825"/>
            <a:ext cx="9144000" cy="51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" sz="38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definition</a:t>
            </a:r>
          </a:p>
        </p:txBody>
      </p:sp>
      <p:pic>
        <p:nvPicPr>
          <p:cNvPr descr="output_QOZnTU.gif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222" y="850375"/>
            <a:ext cx="5029274" cy="3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System</a:t>
            </a:r>
            <a:r>
              <a:rPr lang="en" sz="14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38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Design: Architecture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MVC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Hardware: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Client-Server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MVC.png"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3775" y="1143725"/>
            <a:ext cx="2338800" cy="151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ient-server-model.svg.png" id="80" name="Shape 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4500" y="3589600"/>
            <a:ext cx="1961400" cy="11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800" y="1343200"/>
            <a:ext cx="5623976" cy="32625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544800" y="294825"/>
            <a:ext cx="61713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Minimal Class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20650" y="0"/>
            <a:ext cx="60159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Stories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52400" y="1379075"/>
            <a:ext cx="8025300" cy="3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rgbClr val="001D4D"/>
              </a:buClr>
              <a:buSzPct val="100000"/>
              <a:buFont typeface="Trebuchet MS"/>
              <a:buAutoNum type="arabicPeriod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Excel error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rgbClr val="001D4D"/>
              </a:buClr>
              <a:buSzPct val="100000"/>
              <a:buFont typeface="Trebuchet MS"/>
              <a:buAutoNum type="arabicPeriod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Adding search boxes for all user properties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rgbClr val="001D4D"/>
              </a:buClr>
              <a:buSzPct val="100000"/>
              <a:buFont typeface="Trebuchet MS"/>
              <a:buAutoNum type="arabicPeriod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Drop down for more filters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rgbClr val="001D4D"/>
              </a:buClr>
              <a:buSzPct val="100000"/>
              <a:buFont typeface="Trebuchet MS"/>
              <a:buAutoNum type="arabicPeriod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Reset all the filters.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rgbClr val="001D4D"/>
              </a:buClr>
              <a:buSzPct val="100000"/>
              <a:buFont typeface="Trebuchet MS"/>
              <a:buAutoNum type="arabicPeriod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Capturing Dates when Student applies to a Project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rgbClr val="001D4D"/>
              </a:buClr>
              <a:buSzPct val="100000"/>
              <a:buFont typeface="Trebuchet MS"/>
              <a:buAutoNum type="arabicPeriod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Capturing Dates when Faculty proposes a Project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rgbClr val="001D4D"/>
              </a:buClr>
              <a:buSzPct val="100000"/>
              <a:buFont typeface="Trebuchet MS"/>
              <a:buAutoNum type="arabicPeriod"/>
            </a:pPr>
            <a:r>
              <a:rPr lang="en" sz="22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Capturing Dates when a User creates a new account.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0" y="1469925"/>
            <a:ext cx="88419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Before:</a:t>
            </a:r>
            <a:r>
              <a:rPr lang="en" sz="30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There was no Search box available in order to search for a user based on a specific user property like emailid, project, semester etc.,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After: </a:t>
            </a:r>
            <a:r>
              <a:rPr lang="en" sz="30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With new design, we can search for a user if we know a specific user property.</a:t>
            </a:r>
            <a:r>
              <a:rPr lang="en" sz="30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Admin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330500" y="661000"/>
            <a:ext cx="15378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Before: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71350" y="3593800"/>
            <a:ext cx="15378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After</a:t>
            </a:r>
            <a:r>
              <a:rPr b="1" lang="en" sz="30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</p:txBody>
      </p:sp>
      <p:pic>
        <p:nvPicPr>
          <p:cNvPr descr="Before changes1.JP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375" y="152400"/>
            <a:ext cx="5251249" cy="236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ter Changes 2.JPG"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8075" y="2626050"/>
            <a:ext cx="5123649" cy="23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62" y="1296399"/>
            <a:ext cx="4328874" cy="34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52400" y="152400"/>
            <a:ext cx="80616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8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