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5044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B00"/>
    <a:srgbClr val="FCC701"/>
    <a:srgbClr val="042F5F"/>
    <a:srgbClr val="C5C8A9"/>
    <a:srgbClr val="929000"/>
    <a:srgbClr val="FFD579"/>
    <a:srgbClr val="1E8CFF"/>
    <a:srgbClr val="2FA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96"/>
    <p:restoredTop sz="94719"/>
  </p:normalViewPr>
  <p:slideViewPr>
    <p:cSldViewPr snapToGrid="0" snapToObjects="1">
      <p:cViewPr>
        <p:scale>
          <a:sx n="60" d="100"/>
          <a:sy n="60" d="100"/>
        </p:scale>
        <p:origin x="264" y="-9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6269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44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31520" y="3"/>
            <a:ext cx="13601700" cy="43891206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825" y="5852167"/>
            <a:ext cx="25009657" cy="22324902"/>
          </a:xfrm>
        </p:spPr>
        <p:txBody>
          <a:bodyPr anchor="b">
            <a:normAutofit/>
          </a:bodyPr>
          <a:lstStyle>
            <a:lvl1pPr algn="r">
              <a:defRPr sz="1944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7259" y="28177066"/>
            <a:ext cx="20745227" cy="8732998"/>
          </a:xfrm>
        </p:spPr>
        <p:txBody>
          <a:bodyPr anchor="t">
            <a:normAutofit/>
          </a:bodyPr>
          <a:lstStyle>
            <a:lvl1pPr marL="0" indent="0" algn="r">
              <a:buNone/>
              <a:defRPr sz="6480">
                <a:solidFill>
                  <a:schemeClr val="tx1"/>
                </a:solidFill>
              </a:defRPr>
            </a:lvl1pPr>
            <a:lvl2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372785" y="39150954"/>
            <a:ext cx="3086903" cy="2336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045439" y="39150954"/>
            <a:ext cx="12993977" cy="23368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91152" y="39150954"/>
            <a:ext cx="1481328" cy="2336800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731520" y="24140160"/>
            <a:ext cx="1303020" cy="579123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2017399" y="24749763"/>
            <a:ext cx="222887" cy="5181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84" y="30290336"/>
            <a:ext cx="27057568" cy="3627123"/>
          </a:xfrm>
        </p:spPr>
        <p:txBody>
          <a:bodyPr anchor="b">
            <a:normAutofit/>
          </a:bodyPr>
          <a:lstStyle>
            <a:lvl1pPr algn="ctr">
              <a:defRPr sz="86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43912" y="5965517"/>
            <a:ext cx="22215834" cy="2025584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760"/>
            </a:lvl1pPr>
            <a:lvl2pPr marL="1645920" indent="0">
              <a:buNone/>
              <a:defRPr sz="5760"/>
            </a:lvl2pPr>
            <a:lvl3pPr marL="3291840" indent="0">
              <a:buNone/>
              <a:defRPr sz="5760"/>
            </a:lvl3pPr>
            <a:lvl4pPr marL="4937760" indent="0">
              <a:buNone/>
              <a:defRPr sz="5760"/>
            </a:lvl4pPr>
            <a:lvl5pPr marL="6583680" indent="0">
              <a:buNone/>
              <a:defRPr sz="5760"/>
            </a:lvl5pPr>
            <a:lvl6pPr marL="8229600" indent="0">
              <a:buNone/>
              <a:defRPr sz="5760"/>
            </a:lvl6pPr>
            <a:lvl7pPr marL="9875520" indent="0">
              <a:buNone/>
              <a:defRPr sz="5760"/>
            </a:lvl7pPr>
            <a:lvl8pPr marL="11521440" indent="0">
              <a:buNone/>
              <a:defRPr sz="5760"/>
            </a:lvl8pPr>
            <a:lvl9pPr marL="13167360" indent="0">
              <a:buNone/>
              <a:defRPr sz="57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8684" y="33917459"/>
            <a:ext cx="27057568" cy="3159757"/>
          </a:xfrm>
        </p:spPr>
        <p:txBody>
          <a:bodyPr>
            <a:normAutofit/>
          </a:bodyPr>
          <a:lstStyle>
            <a:lvl1pPr marL="0" indent="0" algn="ctr">
              <a:buNone/>
              <a:defRPr sz="5040"/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88" y="4389120"/>
            <a:ext cx="27057568" cy="19507200"/>
          </a:xfrm>
        </p:spPr>
        <p:txBody>
          <a:bodyPr anchor="ctr">
            <a:normAutofit/>
          </a:bodyPr>
          <a:lstStyle>
            <a:lvl1pPr algn="ctr">
              <a:defRPr sz="115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7" y="27797760"/>
            <a:ext cx="27057571" cy="92659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89918" y="5523347"/>
            <a:ext cx="1646348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419911" y="18044154"/>
            <a:ext cx="1646348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8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6269" y="4389129"/>
            <a:ext cx="25106814" cy="17556474"/>
          </a:xfrm>
        </p:spPr>
        <p:txBody>
          <a:bodyPr anchor="ctr">
            <a:normAutofit/>
          </a:bodyPr>
          <a:lstStyle>
            <a:lvl1pPr algn="ctr">
              <a:defRPr sz="1152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53646" y="21945594"/>
            <a:ext cx="23872061" cy="2438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6480"/>
            </a:lvl1pPr>
            <a:lvl2pPr marL="1645920" indent="0">
              <a:buFontTx/>
              <a:buNone/>
              <a:defRPr/>
            </a:lvl2pPr>
            <a:lvl3pPr marL="3291840" indent="0">
              <a:buFontTx/>
              <a:buNone/>
              <a:defRPr/>
            </a:lvl3pPr>
            <a:lvl4pPr marL="4937760" indent="0">
              <a:buFontTx/>
              <a:buNone/>
              <a:defRPr/>
            </a:lvl4pPr>
            <a:lvl5pPr marL="65836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4" y="27797760"/>
            <a:ext cx="27057568" cy="92659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92" y="21174918"/>
            <a:ext cx="27057560" cy="9400320"/>
          </a:xfrm>
        </p:spPr>
        <p:txBody>
          <a:bodyPr anchor="b">
            <a:normAutofit/>
          </a:bodyPr>
          <a:lstStyle>
            <a:lvl1pPr algn="r">
              <a:defRPr sz="115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6" y="30575238"/>
            <a:ext cx="27057564" cy="5506560"/>
          </a:xfrm>
        </p:spPr>
        <p:txBody>
          <a:bodyPr anchor="t">
            <a:normAutofit/>
          </a:bodyPr>
          <a:lstStyle>
            <a:lvl1pPr marL="0" indent="0" algn="r">
              <a:buNone/>
              <a:defRPr sz="720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89918" y="5523347"/>
            <a:ext cx="1646348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419911" y="18044154"/>
            <a:ext cx="1646348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8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6269" y="4389129"/>
            <a:ext cx="25106814" cy="17556474"/>
          </a:xfrm>
        </p:spPr>
        <p:txBody>
          <a:bodyPr anchor="ctr">
            <a:normAutofit/>
          </a:bodyPr>
          <a:lstStyle>
            <a:lvl1pPr algn="ctr">
              <a:defRPr sz="1152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8690" y="24871680"/>
            <a:ext cx="27057564" cy="56896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864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6" y="30561280"/>
            <a:ext cx="27057564" cy="6502400"/>
          </a:xfrm>
        </p:spPr>
        <p:txBody>
          <a:bodyPr anchor="t">
            <a:normAutofit/>
          </a:bodyPr>
          <a:lstStyle>
            <a:lvl1pPr marL="0" indent="0" algn="r">
              <a:buNone/>
              <a:defRPr sz="648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92" y="4389130"/>
            <a:ext cx="27057568" cy="174548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8687" y="22433280"/>
            <a:ext cx="27057571" cy="53644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00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7" y="27797760"/>
            <a:ext cx="27057571" cy="9265920"/>
          </a:xfrm>
        </p:spPr>
        <p:txBody>
          <a:bodyPr anchor="t">
            <a:normAutofit/>
          </a:bodyPr>
          <a:lstStyle>
            <a:lvl1pPr marL="0" indent="0" algn="l">
              <a:buNone/>
              <a:defRPr sz="648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285017" y="4389120"/>
            <a:ext cx="4781243" cy="326745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8688" y="4389120"/>
            <a:ext cx="21658943" cy="3267456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681" y="2926086"/>
            <a:ext cx="27736801" cy="126796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5681" y="17068800"/>
            <a:ext cx="27736801" cy="213300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439586" y="39092310"/>
            <a:ext cx="3086903" cy="2336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01531" y="39092310"/>
            <a:ext cx="19132261" cy="23368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32283" y="39092310"/>
            <a:ext cx="1540199" cy="2336800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184" y="17068791"/>
            <a:ext cx="24119298" cy="15104454"/>
          </a:xfrm>
        </p:spPr>
        <p:txBody>
          <a:bodyPr anchor="b"/>
          <a:lstStyle>
            <a:lvl1pPr algn="r">
              <a:defRPr sz="1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3193" y="32173248"/>
            <a:ext cx="24119287" cy="5506560"/>
          </a:xfrm>
        </p:spPr>
        <p:txBody>
          <a:bodyPr anchor="t">
            <a:normAutofit/>
          </a:bodyPr>
          <a:lstStyle>
            <a:lvl1pPr marL="0" indent="0" algn="r">
              <a:buNone/>
              <a:defRPr sz="720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83943" y="39142851"/>
            <a:ext cx="1488539" cy="2336800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681" y="4389129"/>
            <a:ext cx="27736801" cy="112166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5679" y="17068800"/>
            <a:ext cx="13463626" cy="21559514"/>
          </a:xfrm>
        </p:spPr>
        <p:txBody>
          <a:bodyPr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08854" y="17068800"/>
            <a:ext cx="13463626" cy="21419674"/>
          </a:xfrm>
        </p:spPr>
        <p:txBody>
          <a:bodyPr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6133" y="17014611"/>
            <a:ext cx="12442648" cy="3688077"/>
          </a:xfrm>
        </p:spPr>
        <p:txBody>
          <a:bodyPr anchor="b">
            <a:noAutofit/>
          </a:bodyPr>
          <a:lstStyle>
            <a:lvl1pPr marL="0" indent="0">
              <a:buNone/>
              <a:defRPr sz="10080" b="0">
                <a:solidFill>
                  <a:schemeClr val="accent1">
                    <a:lumMod val="75000"/>
                  </a:schemeClr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8683" y="21346153"/>
            <a:ext cx="13220093" cy="17057658"/>
          </a:xfrm>
        </p:spPr>
        <p:txBody>
          <a:bodyPr anchor="t"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2156" y="17068800"/>
            <a:ext cx="12484102" cy="3688077"/>
          </a:xfrm>
        </p:spPr>
        <p:txBody>
          <a:bodyPr anchor="b">
            <a:noAutofit/>
          </a:bodyPr>
          <a:lstStyle>
            <a:lvl1pPr marL="0" indent="0">
              <a:buNone/>
              <a:defRPr sz="10080" b="0">
                <a:solidFill>
                  <a:schemeClr val="accent1">
                    <a:lumMod val="75000"/>
                  </a:schemeClr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846158" y="21346153"/>
            <a:ext cx="13220093" cy="17057658"/>
          </a:xfrm>
        </p:spPr>
        <p:txBody>
          <a:bodyPr anchor="t"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87" y="10241280"/>
            <a:ext cx="9585122" cy="8778240"/>
          </a:xfrm>
        </p:spPr>
        <p:txBody>
          <a:bodyPr anchor="b">
            <a:normAutofit/>
          </a:bodyPr>
          <a:lstStyle>
            <a:lvl1pPr algn="ctr">
              <a:defRPr sz="86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1191" y="4389123"/>
            <a:ext cx="16855063" cy="32674566"/>
          </a:xfrm>
        </p:spPr>
        <p:txBody>
          <a:bodyPr anchor="ctr">
            <a:normAutofit/>
          </a:bodyPr>
          <a:lstStyle>
            <a:lvl1pPr>
              <a:defRPr sz="7200"/>
            </a:lvl1pPr>
            <a:lvl2pPr>
              <a:defRPr sz="6480"/>
            </a:lvl2pPr>
            <a:lvl3pPr>
              <a:defRPr sz="5760"/>
            </a:lvl3pPr>
            <a:lvl4pPr>
              <a:defRPr sz="5040"/>
            </a:lvl4pPr>
            <a:lvl5pPr>
              <a:defRPr sz="5040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8687" y="19019520"/>
            <a:ext cx="9585122" cy="11704320"/>
          </a:xfrm>
        </p:spPr>
        <p:txBody>
          <a:bodyPr>
            <a:normAutofit/>
          </a:bodyPr>
          <a:lstStyle>
            <a:lvl1pPr marL="0" indent="0" algn="ctr">
              <a:buNone/>
              <a:defRPr sz="5760"/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4397" y="11216634"/>
            <a:ext cx="14654444" cy="8778240"/>
          </a:xfrm>
        </p:spPr>
        <p:txBody>
          <a:bodyPr anchor="b">
            <a:normAutofit/>
          </a:bodyPr>
          <a:lstStyle>
            <a:lvl1pPr algn="ctr">
              <a:defRPr sz="100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510984" y="5852160"/>
            <a:ext cx="8860936" cy="292608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760"/>
            </a:lvl1pPr>
            <a:lvl2pPr marL="1645920" indent="0">
              <a:buNone/>
              <a:defRPr sz="5760"/>
            </a:lvl2pPr>
            <a:lvl3pPr marL="3291840" indent="0">
              <a:buNone/>
              <a:defRPr sz="5760"/>
            </a:lvl3pPr>
            <a:lvl4pPr marL="4937760" indent="0">
              <a:buNone/>
              <a:defRPr sz="5760"/>
            </a:lvl4pPr>
            <a:lvl5pPr marL="6583680" indent="0">
              <a:buNone/>
              <a:defRPr sz="5760"/>
            </a:lvl5pPr>
            <a:lvl6pPr marL="8229600" indent="0">
              <a:buNone/>
              <a:defRPr sz="5760"/>
            </a:lvl6pPr>
            <a:lvl7pPr marL="9875520" indent="0">
              <a:buNone/>
              <a:defRPr sz="5760"/>
            </a:lvl7pPr>
            <a:lvl8pPr marL="11521440" indent="0">
              <a:buNone/>
              <a:defRPr sz="5760"/>
            </a:lvl8pPr>
            <a:lvl9pPr marL="13167360" indent="0">
              <a:buNone/>
              <a:defRPr sz="57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4397" y="19994874"/>
            <a:ext cx="14654444" cy="11704320"/>
          </a:xfrm>
        </p:spPr>
        <p:txBody>
          <a:bodyPr>
            <a:normAutofit/>
          </a:bodyPr>
          <a:lstStyle>
            <a:lvl1pPr marL="0" indent="0" algn="ctr">
              <a:buNone/>
              <a:defRPr sz="6480"/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" y="3"/>
            <a:ext cx="7675247" cy="43891206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5681" y="2926086"/>
            <a:ext cx="27736801" cy="126796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5682" y="17068803"/>
            <a:ext cx="27736798" cy="21484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91246" y="39142851"/>
            <a:ext cx="3086903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3191" y="39142851"/>
            <a:ext cx="19132261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783943" y="39142851"/>
            <a:ext cx="1488539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72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5" r:id="rId1"/>
    <p:sldLayoutId id="2147485046" r:id="rId2"/>
    <p:sldLayoutId id="2147485047" r:id="rId3"/>
    <p:sldLayoutId id="2147485048" r:id="rId4"/>
    <p:sldLayoutId id="2147485049" r:id="rId5"/>
    <p:sldLayoutId id="2147485050" r:id="rId6"/>
    <p:sldLayoutId id="2147485051" r:id="rId7"/>
    <p:sldLayoutId id="2147485052" r:id="rId8"/>
    <p:sldLayoutId id="2147485053" r:id="rId9"/>
    <p:sldLayoutId id="2147485054" r:id="rId10"/>
    <p:sldLayoutId id="2147485055" r:id="rId11"/>
    <p:sldLayoutId id="2147485056" r:id="rId12"/>
    <p:sldLayoutId id="2147485057" r:id="rId13"/>
    <p:sldLayoutId id="2147485058" r:id="rId14"/>
    <p:sldLayoutId id="2147485059" r:id="rId15"/>
    <p:sldLayoutId id="2147485060" r:id="rId16"/>
    <p:sldLayoutId id="2147485061" r:id="rId17"/>
  </p:sldLayoutIdLst>
  <p:hf sldNum="0" hdr="0" ftr="0" dt="0"/>
  <p:txStyles>
    <p:titleStyle>
      <a:lvl1pPr algn="ctr" defTabSz="1645920" rtl="0" eaLnBrk="1" latinLnBrk="0" hangingPunct="1">
        <a:spcBef>
          <a:spcPct val="0"/>
        </a:spcBef>
        <a:buNone/>
        <a:defRPr sz="144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28700" indent="-102870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6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674620" indent="-102870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7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4320540" indent="-102870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64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5554980" indent="-61722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7200900" indent="-61722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9052560" indent="-82296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0698480" indent="-82296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2344400" indent="-82296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3990320" indent="-82296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5.png"/><Relationship Id="rId10" Type="http://schemas.microsoft.com/office/2007/relationships/hdphoto" Target="../media/hdphoto2.wdp"/><Relationship Id="rId11" Type="http://schemas.openxmlformats.org/officeDocument/2006/relationships/image" Target="../media/image8.png"/><Relationship Id="rId12" Type="http://schemas.microsoft.com/office/2007/relationships/hdphoto" Target="../media/hdphoto3.wdp"/><Relationship Id="rId13" Type="http://schemas.openxmlformats.org/officeDocument/2006/relationships/image" Target="../media/image9.png"/><Relationship Id="rId14" Type="http://schemas.microsoft.com/office/2007/relationships/hdphoto" Target="../media/hdphoto4.wdp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92"/>
          <p:cNvSpPr txBox="1"/>
          <p:nvPr/>
        </p:nvSpPr>
        <p:spPr>
          <a:xfrm>
            <a:off x="1576533" y="6216358"/>
            <a:ext cx="9751794" cy="5808305"/>
          </a:xfrm>
          <a:custGeom>
            <a:avLst/>
            <a:gdLst>
              <a:gd name="connsiteX0" fmla="*/ 976470 w 9851545"/>
              <a:gd name="connsiteY0" fmla="*/ 0 h 5858700"/>
              <a:gd name="connsiteX1" fmla="*/ 8875075 w 9851545"/>
              <a:gd name="connsiteY1" fmla="*/ 0 h 5858700"/>
              <a:gd name="connsiteX2" fmla="*/ 9851545 w 9851545"/>
              <a:gd name="connsiteY2" fmla="*/ 976470 h 5858700"/>
              <a:gd name="connsiteX3" fmla="*/ 9851545 w 9851545"/>
              <a:gd name="connsiteY3" fmla="*/ 5858700 h 5858700"/>
              <a:gd name="connsiteX4" fmla="*/ 9851545 w 9851545"/>
              <a:gd name="connsiteY4" fmla="*/ 5858700 h 5858700"/>
              <a:gd name="connsiteX5" fmla="*/ 0 w 9851545"/>
              <a:gd name="connsiteY5" fmla="*/ 5858700 h 5858700"/>
              <a:gd name="connsiteX6" fmla="*/ 0 w 9851545"/>
              <a:gd name="connsiteY6" fmla="*/ 5858700 h 5858700"/>
              <a:gd name="connsiteX7" fmla="*/ 0 w 9851545"/>
              <a:gd name="connsiteY7" fmla="*/ 976470 h 5858700"/>
              <a:gd name="connsiteX8" fmla="*/ 976470 w 9851545"/>
              <a:gd name="connsiteY8" fmla="*/ 0 h 5858700"/>
              <a:gd name="connsiteX0" fmla="*/ 976470 w 9851545"/>
              <a:gd name="connsiteY0" fmla="*/ 0 h 5858700"/>
              <a:gd name="connsiteX1" fmla="*/ 9851545 w 9851545"/>
              <a:gd name="connsiteY1" fmla="*/ 976470 h 5858700"/>
              <a:gd name="connsiteX2" fmla="*/ 9851545 w 9851545"/>
              <a:gd name="connsiteY2" fmla="*/ 5858700 h 5858700"/>
              <a:gd name="connsiteX3" fmla="*/ 9851545 w 9851545"/>
              <a:gd name="connsiteY3" fmla="*/ 5858700 h 5858700"/>
              <a:gd name="connsiteX4" fmla="*/ 0 w 9851545"/>
              <a:gd name="connsiteY4" fmla="*/ 5858700 h 5858700"/>
              <a:gd name="connsiteX5" fmla="*/ 0 w 9851545"/>
              <a:gd name="connsiteY5" fmla="*/ 5858700 h 5858700"/>
              <a:gd name="connsiteX6" fmla="*/ 0 w 9851545"/>
              <a:gd name="connsiteY6" fmla="*/ 976470 h 5858700"/>
              <a:gd name="connsiteX7" fmla="*/ 976470 w 9851545"/>
              <a:gd name="connsiteY7" fmla="*/ 0 h 5858700"/>
              <a:gd name="connsiteX0" fmla="*/ 976470 w 9851545"/>
              <a:gd name="connsiteY0" fmla="*/ 0 h 5858700"/>
              <a:gd name="connsiteX1" fmla="*/ 9851545 w 9851545"/>
              <a:gd name="connsiteY1" fmla="*/ 28203 h 5858700"/>
              <a:gd name="connsiteX2" fmla="*/ 9851545 w 9851545"/>
              <a:gd name="connsiteY2" fmla="*/ 5858700 h 5858700"/>
              <a:gd name="connsiteX3" fmla="*/ 9851545 w 9851545"/>
              <a:gd name="connsiteY3" fmla="*/ 5858700 h 5858700"/>
              <a:gd name="connsiteX4" fmla="*/ 0 w 9851545"/>
              <a:gd name="connsiteY4" fmla="*/ 5858700 h 5858700"/>
              <a:gd name="connsiteX5" fmla="*/ 0 w 9851545"/>
              <a:gd name="connsiteY5" fmla="*/ 5858700 h 5858700"/>
              <a:gd name="connsiteX6" fmla="*/ 0 w 9851545"/>
              <a:gd name="connsiteY6" fmla="*/ 976470 h 5858700"/>
              <a:gd name="connsiteX7" fmla="*/ 976470 w 9851545"/>
              <a:gd name="connsiteY7" fmla="*/ 0 h 585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1545" h="5858700">
                <a:moveTo>
                  <a:pt x="976470" y="0"/>
                </a:moveTo>
                <a:lnTo>
                  <a:pt x="9851545" y="28203"/>
                </a:lnTo>
                <a:lnTo>
                  <a:pt x="9851545" y="5858700"/>
                </a:lnTo>
                <a:lnTo>
                  <a:pt x="9851545" y="5858700"/>
                </a:lnTo>
                <a:lnTo>
                  <a:pt x="0" y="5858700"/>
                </a:lnTo>
                <a:lnTo>
                  <a:pt x="0" y="5858700"/>
                </a:lnTo>
                <a:lnTo>
                  <a:pt x="0" y="976470"/>
                </a:lnTo>
                <a:cubicBezTo>
                  <a:pt x="0" y="437181"/>
                  <a:pt x="437181" y="0"/>
                  <a:pt x="976470" y="0"/>
                </a:cubicBezTo>
                <a:close/>
              </a:path>
            </a:pathLst>
          </a:custGeom>
          <a:ln w="50800">
            <a:solidFill>
              <a:schemeClr val="tx2">
                <a:lumMod val="90000"/>
                <a:lumOff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>
              <a:solidFill>
                <a:srgbClr val="336699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 smtClean="0">
              <a:solidFill>
                <a:srgbClr val="336699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808847" y="41924399"/>
            <a:ext cx="5777285" cy="1018533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8650" tIns="49325" rIns="98650" bIns="49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1867067" y="6214125"/>
            <a:ext cx="9449834" cy="5784259"/>
          </a:xfrm>
          <a:prstGeom prst="round2SameRect">
            <a:avLst/>
          </a:prstGeom>
          <a:ln w="50800">
            <a:solidFill>
              <a:schemeClr val="tx2">
                <a:lumMod val="90000"/>
                <a:lumOff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 smtClean="0">
                <a:solidFill>
                  <a:srgbClr val="336699"/>
                </a:solidFill>
                <a:latin typeface="Arial"/>
                <a:ea typeface="Arial"/>
                <a:cs typeface="Arial"/>
              </a:rPr>
              <a:t>Current System</a:t>
            </a:r>
            <a:endParaRPr lang="en-US" sz="4100" b="1" dirty="0">
              <a:solidFill>
                <a:srgbClr val="336699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808848" y="22827558"/>
            <a:ext cx="9679097" cy="9267103"/>
          </a:xfrm>
          <a:prstGeom prst="rect">
            <a:avLst/>
          </a:prstGeom>
          <a:ln w="50800"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100" b="1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449210" y="22827558"/>
            <a:ext cx="10405585" cy="9267103"/>
          </a:xfrm>
          <a:prstGeom prst="round2DiagRect">
            <a:avLst>
              <a:gd name="adj1" fmla="val 0"/>
              <a:gd name="adj2" fmla="val 15585"/>
            </a:avLst>
          </a:prstGeom>
          <a:ln w="50800"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</a:t>
            </a: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>
              <a:solidFill>
                <a:srgbClr val="336699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2481602" y="32576043"/>
            <a:ext cx="10373193" cy="8882188"/>
          </a:xfrm>
          <a:prstGeom prst="round2DiagRect">
            <a:avLst>
              <a:gd name="adj1" fmla="val 15888"/>
              <a:gd name="adj2" fmla="val 0"/>
            </a:avLst>
          </a:prstGeom>
          <a:ln w="50800"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3383100" y="22827558"/>
            <a:ext cx="7933800" cy="9285367"/>
          </a:xfrm>
          <a:prstGeom prst="round2DiagRect">
            <a:avLst/>
          </a:prstGeom>
          <a:ln w="50800"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791964" y="32576043"/>
            <a:ext cx="9695981" cy="8882188"/>
          </a:xfrm>
          <a:prstGeom prst="rect">
            <a:avLst/>
          </a:prstGeom>
          <a:ln w="50800"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36400" y="12645706"/>
            <a:ext cx="29680800" cy="9575763"/>
          </a:xfrm>
          <a:prstGeom prst="rect">
            <a:avLst/>
          </a:prstGeom>
          <a:ln w="50800">
            <a:solidFill>
              <a:schemeClr val="tx2">
                <a:lumMod val="90000"/>
                <a:lumOff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3383100" y="32576043"/>
            <a:ext cx="7933800" cy="8882188"/>
          </a:xfrm>
          <a:prstGeom prst="round2DiagRect">
            <a:avLst>
              <a:gd name="adj1" fmla="val 0"/>
              <a:gd name="adj2" fmla="val 28036"/>
            </a:avLst>
          </a:prstGeom>
          <a:ln w="50800"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 smtClean="0">
              <a:solidFill>
                <a:srgbClr val="336699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1751733" y="6214128"/>
            <a:ext cx="9751794" cy="5808304"/>
          </a:xfrm>
          <a:custGeom>
            <a:avLst/>
            <a:gdLst>
              <a:gd name="connsiteX0" fmla="*/ 976470 w 10099911"/>
              <a:gd name="connsiteY0" fmla="*/ 0 h 5858700"/>
              <a:gd name="connsiteX1" fmla="*/ 9123441 w 10099911"/>
              <a:gd name="connsiteY1" fmla="*/ 0 h 5858700"/>
              <a:gd name="connsiteX2" fmla="*/ 10099911 w 10099911"/>
              <a:gd name="connsiteY2" fmla="*/ 976470 h 5858700"/>
              <a:gd name="connsiteX3" fmla="*/ 10099911 w 10099911"/>
              <a:gd name="connsiteY3" fmla="*/ 5858700 h 5858700"/>
              <a:gd name="connsiteX4" fmla="*/ 10099911 w 10099911"/>
              <a:gd name="connsiteY4" fmla="*/ 5858700 h 5858700"/>
              <a:gd name="connsiteX5" fmla="*/ 0 w 10099911"/>
              <a:gd name="connsiteY5" fmla="*/ 5858700 h 5858700"/>
              <a:gd name="connsiteX6" fmla="*/ 0 w 10099911"/>
              <a:gd name="connsiteY6" fmla="*/ 5858700 h 5858700"/>
              <a:gd name="connsiteX7" fmla="*/ 0 w 10099911"/>
              <a:gd name="connsiteY7" fmla="*/ 976470 h 5858700"/>
              <a:gd name="connsiteX8" fmla="*/ 976470 w 10099911"/>
              <a:gd name="connsiteY8" fmla="*/ 0 h 5858700"/>
              <a:gd name="connsiteX0" fmla="*/ 976470 w 10099911"/>
              <a:gd name="connsiteY0" fmla="*/ 0 h 5858700"/>
              <a:gd name="connsiteX1" fmla="*/ 9123441 w 10099911"/>
              <a:gd name="connsiteY1" fmla="*/ 0 h 5858700"/>
              <a:gd name="connsiteX2" fmla="*/ 10099911 w 10099911"/>
              <a:gd name="connsiteY2" fmla="*/ 976470 h 5858700"/>
              <a:gd name="connsiteX3" fmla="*/ 10099911 w 10099911"/>
              <a:gd name="connsiteY3" fmla="*/ 5858700 h 5858700"/>
              <a:gd name="connsiteX4" fmla="*/ 10099911 w 10099911"/>
              <a:gd name="connsiteY4" fmla="*/ 5858700 h 5858700"/>
              <a:gd name="connsiteX5" fmla="*/ 0 w 10099911"/>
              <a:gd name="connsiteY5" fmla="*/ 5858700 h 5858700"/>
              <a:gd name="connsiteX6" fmla="*/ 0 w 10099911"/>
              <a:gd name="connsiteY6" fmla="*/ 5858700 h 5858700"/>
              <a:gd name="connsiteX7" fmla="*/ 976470 w 10099911"/>
              <a:gd name="connsiteY7" fmla="*/ 0 h 5858700"/>
              <a:gd name="connsiteX0" fmla="*/ 28203 w 10099911"/>
              <a:gd name="connsiteY0" fmla="*/ 0 h 5926434"/>
              <a:gd name="connsiteX1" fmla="*/ 9123441 w 10099911"/>
              <a:gd name="connsiteY1" fmla="*/ 67734 h 5926434"/>
              <a:gd name="connsiteX2" fmla="*/ 10099911 w 10099911"/>
              <a:gd name="connsiteY2" fmla="*/ 1044204 h 5926434"/>
              <a:gd name="connsiteX3" fmla="*/ 10099911 w 10099911"/>
              <a:gd name="connsiteY3" fmla="*/ 5926434 h 5926434"/>
              <a:gd name="connsiteX4" fmla="*/ 10099911 w 10099911"/>
              <a:gd name="connsiteY4" fmla="*/ 5926434 h 5926434"/>
              <a:gd name="connsiteX5" fmla="*/ 0 w 10099911"/>
              <a:gd name="connsiteY5" fmla="*/ 5926434 h 5926434"/>
              <a:gd name="connsiteX6" fmla="*/ 0 w 10099911"/>
              <a:gd name="connsiteY6" fmla="*/ 5926434 h 5926434"/>
              <a:gd name="connsiteX7" fmla="*/ 28203 w 10099911"/>
              <a:gd name="connsiteY7" fmla="*/ 0 h 5926434"/>
              <a:gd name="connsiteX0" fmla="*/ 62070 w 10099911"/>
              <a:gd name="connsiteY0" fmla="*/ 101599 h 5858700"/>
              <a:gd name="connsiteX1" fmla="*/ 9123441 w 10099911"/>
              <a:gd name="connsiteY1" fmla="*/ 0 h 5858700"/>
              <a:gd name="connsiteX2" fmla="*/ 10099911 w 10099911"/>
              <a:gd name="connsiteY2" fmla="*/ 976470 h 5858700"/>
              <a:gd name="connsiteX3" fmla="*/ 10099911 w 10099911"/>
              <a:gd name="connsiteY3" fmla="*/ 5858700 h 5858700"/>
              <a:gd name="connsiteX4" fmla="*/ 10099911 w 10099911"/>
              <a:gd name="connsiteY4" fmla="*/ 5858700 h 5858700"/>
              <a:gd name="connsiteX5" fmla="*/ 0 w 10099911"/>
              <a:gd name="connsiteY5" fmla="*/ 5858700 h 5858700"/>
              <a:gd name="connsiteX6" fmla="*/ 0 w 10099911"/>
              <a:gd name="connsiteY6" fmla="*/ 5858700 h 5858700"/>
              <a:gd name="connsiteX7" fmla="*/ 62070 w 10099911"/>
              <a:gd name="connsiteY7" fmla="*/ 101599 h 5858700"/>
              <a:gd name="connsiteX0" fmla="*/ 62070 w 10099911"/>
              <a:gd name="connsiteY0" fmla="*/ 67732 h 5858700"/>
              <a:gd name="connsiteX1" fmla="*/ 9123441 w 10099911"/>
              <a:gd name="connsiteY1" fmla="*/ 0 h 5858700"/>
              <a:gd name="connsiteX2" fmla="*/ 10099911 w 10099911"/>
              <a:gd name="connsiteY2" fmla="*/ 976470 h 5858700"/>
              <a:gd name="connsiteX3" fmla="*/ 10099911 w 10099911"/>
              <a:gd name="connsiteY3" fmla="*/ 5858700 h 5858700"/>
              <a:gd name="connsiteX4" fmla="*/ 10099911 w 10099911"/>
              <a:gd name="connsiteY4" fmla="*/ 5858700 h 5858700"/>
              <a:gd name="connsiteX5" fmla="*/ 0 w 10099911"/>
              <a:gd name="connsiteY5" fmla="*/ 5858700 h 5858700"/>
              <a:gd name="connsiteX6" fmla="*/ 0 w 10099911"/>
              <a:gd name="connsiteY6" fmla="*/ 5858700 h 5858700"/>
              <a:gd name="connsiteX7" fmla="*/ 62070 w 10099911"/>
              <a:gd name="connsiteY7" fmla="*/ 67732 h 5858700"/>
              <a:gd name="connsiteX0" fmla="*/ 62070 w 10099911"/>
              <a:gd name="connsiteY0" fmla="*/ 0 h 5892568"/>
              <a:gd name="connsiteX1" fmla="*/ 9123441 w 10099911"/>
              <a:gd name="connsiteY1" fmla="*/ 33868 h 5892568"/>
              <a:gd name="connsiteX2" fmla="*/ 10099911 w 10099911"/>
              <a:gd name="connsiteY2" fmla="*/ 1010338 h 5892568"/>
              <a:gd name="connsiteX3" fmla="*/ 10099911 w 10099911"/>
              <a:gd name="connsiteY3" fmla="*/ 5892568 h 5892568"/>
              <a:gd name="connsiteX4" fmla="*/ 10099911 w 10099911"/>
              <a:gd name="connsiteY4" fmla="*/ 5892568 h 5892568"/>
              <a:gd name="connsiteX5" fmla="*/ 0 w 10099911"/>
              <a:gd name="connsiteY5" fmla="*/ 5892568 h 5892568"/>
              <a:gd name="connsiteX6" fmla="*/ 0 w 10099911"/>
              <a:gd name="connsiteY6" fmla="*/ 5892568 h 5892568"/>
              <a:gd name="connsiteX7" fmla="*/ 62070 w 10099911"/>
              <a:gd name="connsiteY7" fmla="*/ 0 h 5892568"/>
              <a:gd name="connsiteX0" fmla="*/ 62070 w 10099911"/>
              <a:gd name="connsiteY0" fmla="*/ 101599 h 5858700"/>
              <a:gd name="connsiteX1" fmla="*/ 9123441 w 10099911"/>
              <a:gd name="connsiteY1" fmla="*/ 0 h 5858700"/>
              <a:gd name="connsiteX2" fmla="*/ 10099911 w 10099911"/>
              <a:gd name="connsiteY2" fmla="*/ 976470 h 5858700"/>
              <a:gd name="connsiteX3" fmla="*/ 10099911 w 10099911"/>
              <a:gd name="connsiteY3" fmla="*/ 5858700 h 5858700"/>
              <a:gd name="connsiteX4" fmla="*/ 10099911 w 10099911"/>
              <a:gd name="connsiteY4" fmla="*/ 5858700 h 5858700"/>
              <a:gd name="connsiteX5" fmla="*/ 0 w 10099911"/>
              <a:gd name="connsiteY5" fmla="*/ 5858700 h 5858700"/>
              <a:gd name="connsiteX6" fmla="*/ 0 w 10099911"/>
              <a:gd name="connsiteY6" fmla="*/ 5858700 h 5858700"/>
              <a:gd name="connsiteX7" fmla="*/ 62070 w 10099911"/>
              <a:gd name="connsiteY7" fmla="*/ 101599 h 5858700"/>
              <a:gd name="connsiteX0" fmla="*/ 62070 w 10099911"/>
              <a:gd name="connsiteY0" fmla="*/ 67732 h 5858700"/>
              <a:gd name="connsiteX1" fmla="*/ 9123441 w 10099911"/>
              <a:gd name="connsiteY1" fmla="*/ 0 h 5858700"/>
              <a:gd name="connsiteX2" fmla="*/ 10099911 w 10099911"/>
              <a:gd name="connsiteY2" fmla="*/ 976470 h 5858700"/>
              <a:gd name="connsiteX3" fmla="*/ 10099911 w 10099911"/>
              <a:gd name="connsiteY3" fmla="*/ 5858700 h 5858700"/>
              <a:gd name="connsiteX4" fmla="*/ 10099911 w 10099911"/>
              <a:gd name="connsiteY4" fmla="*/ 5858700 h 5858700"/>
              <a:gd name="connsiteX5" fmla="*/ 0 w 10099911"/>
              <a:gd name="connsiteY5" fmla="*/ 5858700 h 5858700"/>
              <a:gd name="connsiteX6" fmla="*/ 0 w 10099911"/>
              <a:gd name="connsiteY6" fmla="*/ 5858700 h 5858700"/>
              <a:gd name="connsiteX7" fmla="*/ 62070 w 10099911"/>
              <a:gd name="connsiteY7" fmla="*/ 67732 h 5858700"/>
              <a:gd name="connsiteX0" fmla="*/ 62070 w 10099911"/>
              <a:gd name="connsiteY0" fmla="*/ 0 h 5858702"/>
              <a:gd name="connsiteX1" fmla="*/ 9123441 w 10099911"/>
              <a:gd name="connsiteY1" fmla="*/ 2 h 5858702"/>
              <a:gd name="connsiteX2" fmla="*/ 10099911 w 10099911"/>
              <a:gd name="connsiteY2" fmla="*/ 976472 h 5858702"/>
              <a:gd name="connsiteX3" fmla="*/ 10099911 w 10099911"/>
              <a:gd name="connsiteY3" fmla="*/ 5858702 h 5858702"/>
              <a:gd name="connsiteX4" fmla="*/ 10099911 w 10099911"/>
              <a:gd name="connsiteY4" fmla="*/ 5858702 h 5858702"/>
              <a:gd name="connsiteX5" fmla="*/ 0 w 10099911"/>
              <a:gd name="connsiteY5" fmla="*/ 5858702 h 5858702"/>
              <a:gd name="connsiteX6" fmla="*/ 0 w 10099911"/>
              <a:gd name="connsiteY6" fmla="*/ 5858702 h 5858702"/>
              <a:gd name="connsiteX7" fmla="*/ 62070 w 10099911"/>
              <a:gd name="connsiteY7" fmla="*/ 0 h 585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9911" h="5858702">
                <a:moveTo>
                  <a:pt x="62070" y="0"/>
                </a:moveTo>
                <a:lnTo>
                  <a:pt x="9123441" y="2"/>
                </a:lnTo>
                <a:cubicBezTo>
                  <a:pt x="9662730" y="2"/>
                  <a:pt x="10099911" y="437183"/>
                  <a:pt x="10099911" y="976472"/>
                </a:cubicBezTo>
                <a:lnTo>
                  <a:pt x="10099911" y="5858702"/>
                </a:lnTo>
                <a:lnTo>
                  <a:pt x="10099911" y="5858702"/>
                </a:lnTo>
                <a:lnTo>
                  <a:pt x="0" y="5858702"/>
                </a:lnTo>
                <a:lnTo>
                  <a:pt x="0" y="5858702"/>
                </a:lnTo>
                <a:lnTo>
                  <a:pt x="62070" y="0"/>
                </a:lnTo>
                <a:close/>
              </a:path>
            </a:pathLst>
          </a:custGeom>
          <a:ln w="50800">
            <a:solidFill>
              <a:schemeClr val="tx2">
                <a:lumMod val="90000"/>
                <a:lumOff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7586132" y="41939612"/>
            <a:ext cx="24718352" cy="1356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The material presented in this poster is based upon the work supported </a:t>
            </a:r>
            <a:r>
              <a:rPr lang="en-US" sz="3000" dirty="0" smtClean="0">
                <a:solidFill>
                  <a:schemeClr val="dk1"/>
                </a:solidFill>
              </a:rPr>
              <a:t>by Dr. </a:t>
            </a:r>
            <a:r>
              <a:rPr lang="en-US" sz="3000" dirty="0" err="1" smtClean="0">
                <a:solidFill>
                  <a:schemeClr val="dk1"/>
                </a:solidFill>
              </a:rPr>
              <a:t>Masoud</a:t>
            </a:r>
            <a:r>
              <a:rPr lang="en-US" sz="3000" dirty="0" smtClean="0">
                <a:solidFill>
                  <a:schemeClr val="dk1"/>
                </a:solidFill>
              </a:rPr>
              <a:t> </a:t>
            </a:r>
            <a:r>
              <a:rPr lang="en-US" sz="3000" dirty="0" err="1" smtClean="0">
                <a:solidFill>
                  <a:schemeClr val="dk1"/>
                </a:solidFill>
              </a:rPr>
              <a:t>Sadjadi</a:t>
            </a:r>
            <a:r>
              <a:rPr lang="en-US" sz="3000" dirty="0" smtClean="0">
                <a:solidFill>
                  <a:schemeClr val="dk1"/>
                </a:solidFill>
              </a:rPr>
              <a:t> and Dr. Francisco Ortega. </a:t>
            </a:r>
            <a:r>
              <a:rPr lang="en-US" sz="3000" dirty="0">
                <a:solidFill>
                  <a:schemeClr val="dk1"/>
                </a:solidFill>
              </a:rPr>
              <a:t>I am thankful to the help that I received from my group </a:t>
            </a:r>
            <a:r>
              <a:rPr lang="en-US" sz="3000" dirty="0" smtClean="0">
                <a:solidFill>
                  <a:schemeClr val="dk1"/>
                </a:solidFill>
              </a:rPr>
              <a:t> members Leon Liang, Dale Keith, Steve </a:t>
            </a:r>
            <a:r>
              <a:rPr lang="en-US" sz="3000" dirty="0" err="1" smtClean="0">
                <a:solidFill>
                  <a:schemeClr val="dk1"/>
                </a:solidFill>
              </a:rPr>
              <a:t>Hirabayashi</a:t>
            </a:r>
            <a:r>
              <a:rPr lang="en-US" sz="3000" dirty="0" smtClean="0">
                <a:solidFill>
                  <a:schemeClr val="dk1"/>
                </a:solidFill>
              </a:rPr>
              <a:t>, and Adam Levy.</a:t>
            </a:r>
            <a:endParaRPr lang="en-US" sz="30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,</a:t>
            </a:r>
            <a:endParaRPr dirty="0"/>
          </a:p>
        </p:txBody>
      </p:sp>
      <p:grpSp>
        <p:nvGrpSpPr>
          <p:cNvPr id="16" name="Group 15"/>
          <p:cNvGrpSpPr/>
          <p:nvPr/>
        </p:nvGrpSpPr>
        <p:grpSpPr>
          <a:xfrm>
            <a:off x="26035902" y="24075616"/>
            <a:ext cx="5565931" cy="7431221"/>
            <a:chOff x="25720068" y="23916258"/>
            <a:chExt cx="5565931" cy="7431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720068" y="23916258"/>
              <a:ext cx="4176597" cy="1843058"/>
              <a:chOff x="25720068" y="23916258"/>
              <a:chExt cx="4176597" cy="184305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20068" y="23916258"/>
                <a:ext cx="3699432" cy="1407393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6365085" y="25174541"/>
                <a:ext cx="35315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NoSQL Database</a:t>
                </a: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5810254" y="26206927"/>
              <a:ext cx="4088640" cy="1232096"/>
              <a:chOff x="25810254" y="26206927"/>
              <a:chExt cx="4088640" cy="123209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10254" y="26206927"/>
                <a:ext cx="2921125" cy="650156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26367314" y="26854248"/>
                <a:ext cx="35315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App Framework</a:t>
                </a: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5720068" y="27712073"/>
              <a:ext cx="5565931" cy="1802872"/>
              <a:chOff x="25720068" y="27712073"/>
              <a:chExt cx="5565931" cy="180287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20068" y="27712073"/>
                <a:ext cx="4319733" cy="1218097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26365085" y="28930170"/>
                <a:ext cx="49209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JavaScript Framework</a:t>
                </a: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5929669" y="29624784"/>
              <a:ext cx="5356330" cy="1722695"/>
              <a:chOff x="25929669" y="29624784"/>
              <a:chExt cx="5356330" cy="1722695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29669" y="29624784"/>
                <a:ext cx="3561860" cy="957250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6365085" y="30762704"/>
                <a:ext cx="49209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JavaScript Runtime</a:t>
                </a: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23992075" y="24233028"/>
            <a:ext cx="1533100" cy="7276805"/>
            <a:chOff x="23822668" y="24202904"/>
            <a:chExt cx="1533100" cy="7276805"/>
          </a:xfrm>
        </p:grpSpPr>
        <p:sp>
          <p:nvSpPr>
            <p:cNvPr id="10" name="Rounded Rectangle 9"/>
            <p:cNvSpPr/>
            <p:nvPr/>
          </p:nvSpPr>
          <p:spPr>
            <a:xfrm>
              <a:off x="23822668" y="24202904"/>
              <a:ext cx="1533100" cy="727680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2FAC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28792" y="24619954"/>
              <a:ext cx="71605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M</a:t>
              </a:r>
              <a:endParaRPr lang="en-US" sz="5400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252898" y="26224983"/>
              <a:ext cx="716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E</a:t>
              </a:r>
              <a:endParaRPr lang="en-US" sz="5400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252898" y="27946357"/>
              <a:ext cx="716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</a:t>
              </a:r>
              <a:endParaRPr lang="en-US" sz="5400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262659" y="29772999"/>
              <a:ext cx="716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50" dirty="0" smtClean="0">
                  <a:ln w="9525" cmpd="sng">
                    <a:noFill/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N</a:t>
              </a:r>
              <a:endParaRPr lang="en-US" sz="5400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9" name="Shape 89"/>
          <p:cNvSpPr txBox="1"/>
          <p:nvPr/>
        </p:nvSpPr>
        <p:spPr>
          <a:xfrm>
            <a:off x="9401325" y="2417041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2017</a:t>
            </a:r>
            <a:r>
              <a:rPr lang="en-US" sz="72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Fall 2017</a:t>
            </a:r>
            <a:endParaRPr lang="en-US" sz="7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Shape 90"/>
          <p:cNvSpPr txBox="1"/>
          <p:nvPr/>
        </p:nvSpPr>
        <p:spPr>
          <a:xfrm>
            <a:off x="6567485" y="2869099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i="0" u="none" strike="noStrike" cap="none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VIP Website 7.0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Andres Moser</a:t>
            </a:r>
            <a:r>
              <a:rPr lang="en-US" sz="3500" b="0" i="0" u="none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Mentor</a:t>
            </a:r>
            <a:r>
              <a:rPr lang="en-US" sz="35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500" b="1" i="1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Jose Ponce, Ultimate Software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Instructor</a:t>
            </a:r>
            <a:r>
              <a:rPr lang="en-US" sz="35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500" b="1" i="1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5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</a:p>
        </p:txBody>
      </p:sp>
      <p:sp>
        <p:nvSpPr>
          <p:cNvPr id="51" name="Shape 94"/>
          <p:cNvSpPr txBox="1"/>
          <p:nvPr/>
        </p:nvSpPr>
        <p:spPr>
          <a:xfrm>
            <a:off x="15925800" y="724386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52" name="Shape 95"/>
          <p:cNvPicPr preferRelativeResize="0"/>
          <p:nvPr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9873">
                        <a14:foregroundMark x1="54140" y1="59341" x2="54140" y2="59341"/>
                        <a14:foregroundMark x1="13248" y1="50275" x2="13248" y2="50275"/>
                        <a14:foregroundMark x1="23694" y1="31044" x2="35796" y2="31868"/>
                        <a14:foregroundMark x1="35796" y1="31319" x2="35541" y2="2198"/>
                        <a14:foregroundMark x1="35541" y1="1648" x2="764" y2="2473"/>
                        <a14:foregroundMark x1="764" y1="2198" x2="637" y2="26374"/>
                        <a14:foregroundMark x1="637" y1="26099" x2="4204" y2="26923"/>
                        <a14:foregroundMark x1="4204" y1="26374" x2="4204" y2="75000"/>
                        <a14:foregroundMark x1="4204" y1="74725" x2="1019" y2="76374"/>
                        <a14:foregroundMark x1="1019" y1="75824" x2="637" y2="98077"/>
                        <a14:foregroundMark x1="19108" y1="93681" x2="18726" y2="75549"/>
                        <a14:foregroundMark x1="18726" y1="75000" x2="16688" y2="75824"/>
                        <a14:foregroundMark x1="16688" y1="75549" x2="16433" y2="64286"/>
                        <a14:foregroundMark x1="16433" y1="64011" x2="25987" y2="61813"/>
                        <a14:foregroundMark x1="26369" y1="58516" x2="26242" y2="41758"/>
                        <a14:foregroundMark x1="25605" y1="40934" x2="16433" y2="40110"/>
                        <a14:foregroundMark x1="16433" y1="39560" x2="16433" y2="26099"/>
                        <a14:foregroundMark x1="23694" y1="26099" x2="18344" y2="25275"/>
                        <a14:foregroundMark x1="47006" y1="12912" x2="47006" y2="12912"/>
                        <a14:foregroundMark x1="57325" y1="2473" x2="57962" y2="25275"/>
                        <a14:foregroundMark x1="38981" y1="2473" x2="38599" y2="23626"/>
                        <a14:foregroundMark x1="41911" y1="27747" x2="42420" y2="71429"/>
                        <a14:foregroundMark x1="47389" y1="49451" x2="47389" y2="49451"/>
                        <a14:foregroundMark x1="63822" y1="28022" x2="63822" y2="79121"/>
                        <a14:foregroundMark x1="38854" y1="75549" x2="39236" y2="95604"/>
                        <a14:foregroundMark x1="76051" y1="29670" x2="76051" y2="73077"/>
                        <a14:foregroundMark x1="83822" y1="74725" x2="83439" y2="26099"/>
                        <a14:foregroundMark x1="77707" y1="1374" x2="61146" y2="3022"/>
                        <a14:foregroundMark x1="95924" y1="28022" x2="96433" y2="78846"/>
                        <a14:foregroundMark x1="95924" y1="82143" x2="88662" y2="98077"/>
                        <a14:foregroundMark x1="77962" y1="3297" x2="78089" y2="24725"/>
                        <a14:foregroundMark x1="60382" y1="3022" x2="61146" y2="22253"/>
                        <a14:foregroundMark x1="54268" y1="1374" x2="40382" y2="2473"/>
                        <a14:foregroundMark x1="81019" y1="2198" x2="81911" y2="22802"/>
                        <a14:foregroundMark x1="83694" y1="1648" x2="97962" y2="1648"/>
                        <a14:foregroundMark x1="98726" y1="3297" x2="99363" y2="28022"/>
                        <a14:foregroundMark x1="64204" y1="83242" x2="71083" y2="97802"/>
                        <a14:backgroundMark x1="76815" y1="74176" x2="83057" y2="75824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2951669" y="621364"/>
            <a:ext cx="26304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6644" l="0" r="100000">
                        <a14:foregroundMark x1="29544" y1="30201" x2="29544" y2="30201"/>
                        <a14:foregroundMark x1="56421" y1="12081" x2="56421" y2="12081"/>
                        <a14:foregroundMark x1="61825" y1="15884" x2="61825" y2="15884"/>
                        <a14:foregroundMark x1="64982" y1="12752" x2="64982" y2="12752"/>
                        <a14:foregroundMark x1="69123" y1="12752" x2="69123" y2="12752"/>
                        <a14:foregroundMark x1="72421" y1="16331" x2="72421" y2="16331"/>
                        <a14:foregroundMark x1="75298" y1="17002" x2="75298" y2="17002"/>
                        <a14:foregroundMark x1="82456" y1="18792" x2="82456" y2="18792"/>
                        <a14:foregroundMark x1="85474" y1="15660" x2="85474" y2="15660"/>
                        <a14:foregroundMark x1="87930" y1="15660" x2="87930" y2="15660"/>
                        <a14:foregroundMark x1="91509" y1="18345" x2="91509" y2="18345"/>
                        <a14:foregroundMark x1="98667" y1="43848" x2="98667" y2="43848"/>
                        <a14:foregroundMark x1="89754" y1="49217" x2="89754" y2="49217"/>
                        <a14:foregroundMark x1="86807" y1="48546" x2="86807" y2="48546"/>
                        <a14:foregroundMark x1="83860" y1="48546" x2="83860" y2="48546"/>
                        <a14:foregroundMark x1="77404" y1="47651" x2="77404" y2="47651"/>
                        <a14:foregroundMark x1="72632" y1="55257" x2="72632" y2="55257"/>
                        <a14:foregroundMark x1="65965" y1="48993" x2="65965" y2="48993"/>
                        <a14:foregroundMark x1="62947" y1="46085" x2="62947" y2="46085"/>
                        <a14:foregroundMark x1="58456" y1="43848" x2="58456" y2="43848"/>
                        <a14:foregroundMark x1="53614" y1="44743" x2="53614" y2="44743"/>
                        <a14:foregroundMark x1="55439" y1="68904" x2="55439" y2="68904"/>
                        <a14:foregroundMark x1="59298" y1="82103" x2="59298" y2="82103"/>
                        <a14:foregroundMark x1="66105" y1="77852" x2="66105" y2="77852"/>
                        <a14:foregroundMark x1="69123" y1="80537" x2="69123" y2="80537"/>
                        <a14:foregroundMark x1="69404" y1="68680" x2="69404" y2="68680"/>
                        <a14:foregroundMark x1="74877" y1="79642" x2="74877" y2="79642"/>
                        <a14:foregroundMark x1="77193" y1="77405" x2="77193" y2="77405"/>
                        <a14:foregroundMark x1="82737" y1="77852" x2="82737" y2="77852"/>
                        <a14:foregroundMark x1="86596" y1="82550" x2="86596" y2="82550"/>
                        <a14:backgroundMark x1="81263" y1="19911" x2="81263" y2="19911"/>
                        <a14:backgroundMark x1="72421" y1="77405" x2="72421" y2="77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8994" y="2163950"/>
            <a:ext cx="5754299" cy="1805033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450309" y="13435748"/>
            <a:ext cx="6459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Figure 1</a:t>
            </a:r>
            <a:r>
              <a:rPr lang="en-US" sz="3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Semester Maintenance</a:t>
            </a:r>
            <a:r>
              <a:rPr lang="en-US" sz="3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559159" y="13435748"/>
            <a:ext cx="631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Figure 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3: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Add and Edit Semester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531330" y="13433792"/>
            <a:ext cx="7576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Figure 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2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Email Product Owners 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	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about Semester</a:t>
            </a:r>
            <a:endParaRPr lang="en-US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7" name="Shape 90"/>
          <p:cNvSpPr txBox="1"/>
          <p:nvPr/>
        </p:nvSpPr>
        <p:spPr>
          <a:xfrm>
            <a:off x="22353393" y="7364587"/>
            <a:ext cx="8279007" cy="4122391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Only able to set Semester as ‘Active’ or Disabled’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No semester properties outside of ‘Active’ and ’Disabled’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No way for Admin to alert Product Owners</a:t>
            </a:r>
          </a:p>
        </p:txBody>
      </p:sp>
      <p:sp>
        <p:nvSpPr>
          <p:cNvPr id="79" name="Shape 90"/>
          <p:cNvSpPr txBox="1"/>
          <p:nvPr/>
        </p:nvSpPr>
        <p:spPr>
          <a:xfrm>
            <a:off x="2240057" y="7508816"/>
            <a:ext cx="8279007" cy="4122391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742950" indent="-74295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Semesters were not manageable</a:t>
            </a:r>
          </a:p>
          <a:p>
            <a:pPr marL="742950" indent="-74295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Lack of semester effect for Admins and Faculty</a:t>
            </a:r>
          </a:p>
          <a:p>
            <a:pPr marL="742950" indent="-74295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Unable to announce new semesters</a:t>
            </a:r>
          </a:p>
          <a:p>
            <a:pPr marL="742950" indent="-74295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endParaRPr lang="en-US" sz="4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742950" indent="-74295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endParaRPr lang="en-US" sz="4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Shape 90"/>
          <p:cNvSpPr txBox="1"/>
          <p:nvPr/>
        </p:nvSpPr>
        <p:spPr>
          <a:xfrm>
            <a:off x="24140723" y="34447219"/>
            <a:ext cx="6783948" cy="5821487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Semester was redefined and made manageable by Admins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Admin Panel has a consistent improved design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00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Admin can now notify product owners about semester information</a:t>
            </a:r>
            <a:endParaRPr lang="en-US" sz="4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Shape 90"/>
          <p:cNvSpPr txBox="1"/>
          <p:nvPr/>
        </p:nvSpPr>
        <p:spPr>
          <a:xfrm>
            <a:off x="12449210" y="6947161"/>
            <a:ext cx="8279007" cy="4122391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endParaRPr 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Semesters have a new Maintenance tab in Admin Tools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Filters based on semester properties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Email Service to Previous Product Owners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endParaRPr lang="en-US" sz="4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330713" y="-835912"/>
            <a:ext cx="5582005" cy="6818237"/>
            <a:chOff x="3593666" y="-945212"/>
            <a:chExt cx="5582005" cy="6818237"/>
          </a:xfrm>
        </p:grpSpPr>
        <p:sp>
          <p:nvSpPr>
            <p:cNvPr id="39" name="Oval 38"/>
            <p:cNvSpPr/>
            <p:nvPr/>
          </p:nvSpPr>
          <p:spPr>
            <a:xfrm>
              <a:off x="4210018" y="351969"/>
              <a:ext cx="4261629" cy="4261629"/>
            </a:xfrm>
            <a:prstGeom prst="ellipse">
              <a:avLst/>
            </a:prstGeom>
            <a:solidFill>
              <a:srgbClr val="042F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9366" b="98331" l="9783" r="81386">
                          <a14:foregroundMark x1="48098" y1="62069" x2="48098" y2="62069"/>
                          <a14:foregroundMark x1="48913" y1="68076" x2="48913" y2="68076"/>
                          <a14:backgroundMark x1="75679" y1="31146" x2="75679" y2="31146"/>
                          <a14:backgroundMark x1="77717" y1="36263" x2="77717" y2="36263"/>
                          <a14:backgroundMark x1="64810" y1="32481" x2="64810" y2="32481"/>
                          <a14:backgroundMark x1="70109" y1="33927" x2="70109" y2="33927"/>
                          <a14:backgroundMark x1="66304" y1="30923" x2="78125" y2="34705"/>
                          <a14:backgroundMark x1="57745" y1="30590" x2="50136" y2="28031"/>
                          <a14:backgroundMark x1="79076" y1="36151" x2="79076" y2="36151"/>
                          <a14:backgroundMark x1="62908" y1="30478" x2="62908" y2="30478"/>
                          <a14:backgroundMark x1="66440" y1="33815" x2="66440" y2="338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3666" y="-945212"/>
              <a:ext cx="5582005" cy="6818237"/>
            </a:xfrm>
            <a:prstGeom prst="rect">
              <a:avLst/>
            </a:prstGeom>
          </p:spPr>
        </p:pic>
      </p:grpSp>
      <p:sp>
        <p:nvSpPr>
          <p:cNvPr id="85" name="Shape 90"/>
          <p:cNvSpPr txBox="1"/>
          <p:nvPr/>
        </p:nvSpPr>
        <p:spPr>
          <a:xfrm>
            <a:off x="2362129" y="24540770"/>
            <a:ext cx="8279007" cy="8337871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Admin ability to Create/Manage/Delete Semesters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Consistent UI through Admin Maintenance tabs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Default Semester for Admins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Filters based on Semester statuses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Email Product Owners about new semesters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endParaRPr 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22" b="98889" l="4250" r="96000">
                        <a14:foregroundMark x1="55500" y1="14444" x2="55500" y2="14444"/>
                        <a14:foregroundMark x1="73750" y1="24444" x2="73750" y2="24444"/>
                        <a14:foregroundMark x1="31000" y1="25333" x2="31000" y2="25333"/>
                        <a14:foregroundMark x1="72750" y1="61333" x2="72750" y2="61333"/>
                        <a14:foregroundMark x1="79250" y1="92444" x2="79250" y2="9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179" y="25558940"/>
            <a:ext cx="5080000" cy="5715000"/>
          </a:xfrm>
          <a:prstGeom prst="rect">
            <a:avLst/>
          </a:prstGeom>
        </p:spPr>
      </p:pic>
      <p:grpSp>
        <p:nvGrpSpPr>
          <p:cNvPr id="87" name="Group 86"/>
          <p:cNvGrpSpPr/>
          <p:nvPr/>
        </p:nvGrpSpPr>
        <p:grpSpPr>
          <a:xfrm>
            <a:off x="18345112" y="27288036"/>
            <a:ext cx="3689340" cy="3223549"/>
            <a:chOff x="18599152" y="27499758"/>
            <a:chExt cx="3689340" cy="3223549"/>
          </a:xfrm>
        </p:grpSpPr>
        <p:sp>
          <p:nvSpPr>
            <p:cNvPr id="56" name="Oval 55"/>
            <p:cNvSpPr/>
            <p:nvPr/>
          </p:nvSpPr>
          <p:spPr>
            <a:xfrm>
              <a:off x="19816859" y="27499758"/>
              <a:ext cx="1381792" cy="131643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Model</a:t>
              </a:r>
              <a:endParaRPr lang="en-US" sz="1800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0898773" y="29399321"/>
              <a:ext cx="1389719" cy="1323986"/>
            </a:xfrm>
            <a:prstGeom prst="ellipse">
              <a:avLst/>
            </a:prstGeom>
            <a:solidFill>
              <a:srgbClr val="FAAB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800" dirty="0" smtClean="0"/>
                <a:t>Controller</a:t>
              </a:r>
              <a:endParaRPr lang="en-US" sz="1800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18599152" y="29395234"/>
              <a:ext cx="1385334" cy="1319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sz="1800" dirty="0" smtClean="0"/>
                <a:t>View</a:t>
              </a:r>
              <a:endParaRPr lang="en-US" sz="1800" dirty="0"/>
            </a:p>
          </p:txBody>
        </p:sp>
      </p:grpSp>
      <p:cxnSp>
        <p:nvCxnSpPr>
          <p:cNvPr id="58" name="Straight Arrow Connector 57"/>
          <p:cNvCxnSpPr>
            <a:stCxn id="105" idx="0"/>
            <a:endCxn id="56" idx="2"/>
          </p:cNvCxnSpPr>
          <p:nvPr/>
        </p:nvCxnSpPr>
        <p:spPr>
          <a:xfrm flipV="1">
            <a:off x="19037779" y="27946253"/>
            <a:ext cx="525040" cy="123725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4" idx="2"/>
            <a:endCxn id="105" idx="6"/>
          </p:cNvCxnSpPr>
          <p:nvPr/>
        </p:nvCxnSpPr>
        <p:spPr>
          <a:xfrm flipH="1" flipV="1">
            <a:off x="19730446" y="29843417"/>
            <a:ext cx="914287" cy="617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4" idx="0"/>
            <a:endCxn id="56" idx="6"/>
          </p:cNvCxnSpPr>
          <p:nvPr/>
        </p:nvCxnSpPr>
        <p:spPr>
          <a:xfrm flipH="1" flipV="1">
            <a:off x="20944611" y="27946253"/>
            <a:ext cx="394982" cy="124134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3345468" y="24819355"/>
            <a:ext cx="7576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Three-Tiered Architecture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8151116" y="26424384"/>
            <a:ext cx="4299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Model-View-Controller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2" name="Shape 90"/>
          <p:cNvSpPr txBox="1"/>
          <p:nvPr/>
        </p:nvSpPr>
        <p:spPr>
          <a:xfrm>
            <a:off x="2362129" y="34071738"/>
            <a:ext cx="8180603" cy="6369513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Testing done locally for each User Story with a mix of Unit and Integration Tests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User Stories merged onto a develop server as they are completed so the entire system can be tested</a:t>
            </a:r>
            <a:endParaRPr 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393" y="14542094"/>
            <a:ext cx="4015488" cy="55088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7529" y="15016280"/>
            <a:ext cx="4165726" cy="1678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09" y="14310996"/>
            <a:ext cx="8870074" cy="46440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718" y="14542094"/>
            <a:ext cx="4013026" cy="550885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162" y="17954754"/>
            <a:ext cx="7910458" cy="2313086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11320383" y="15754674"/>
            <a:ext cx="3387146" cy="1428397"/>
          </a:xfrm>
          <a:prstGeom prst="bentConnector3">
            <a:avLst/>
          </a:prstGeom>
          <a:ln w="1016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151116" y="16673986"/>
            <a:ext cx="0" cy="1086984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5071" y="34151318"/>
            <a:ext cx="9393862" cy="628993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949</TotalTime>
  <Words>290</Words>
  <Application>Microsoft Macintosh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Corbel</vt:lpstr>
      <vt:lpstr>Tahoma</vt:lpstr>
      <vt:lpstr>Times New Roman</vt:lpstr>
      <vt:lpstr>Arial</vt:lpstr>
      <vt:lpstr>Parallax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Andres Moser</cp:lastModifiedBy>
  <cp:revision>45</cp:revision>
  <cp:lastPrinted>2017-07-17T17:45:04Z</cp:lastPrinted>
  <dcterms:modified xsi:type="dcterms:W3CDTF">2017-11-28T23:43:01Z</dcterms:modified>
</cp:coreProperties>
</file>