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446" y="-4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165350" y="2202525"/>
            <a:ext cx="16963760" cy="76002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lnSpc>
                <a:spcPct val="30000"/>
              </a:lnSpc>
              <a:buClr>
                <a:schemeClr val="dk1"/>
              </a:buClr>
              <a:buSzPct val="25000"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 4911 Senior Project,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VIP: Vertically Integrated Projects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Jose C. Ponce 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lang="en-US" sz="3500" b="0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Research and Development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Faculty Lead</a:t>
            </a:r>
            <a:endParaRPr lang="en-US" sz="4800" dirty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Student Teams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Product Design to Deployment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i="0" u="none" strike="noStrike" cap="none" dirty="0">
                <a:solidFill>
                  <a:srgbClr val="336699"/>
                </a:solidFill>
                <a:sym typeface="Arial"/>
              </a:rPr>
              <a:t>Minimal Functionality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Administrator Centered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Vulnerable to Attacks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i="0" u="none" strike="noStrike" cap="none" dirty="0">
                <a:solidFill>
                  <a:srgbClr val="336699"/>
                </a:solidFill>
                <a:sym typeface="Arial"/>
              </a:rPr>
              <a:t>Manual Deployment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i="0" u="none" strike="noStrike" cap="none" dirty="0">
                <a:solidFill>
                  <a:srgbClr val="336699"/>
                </a:solidFill>
                <a:sym typeface="Arial"/>
              </a:rPr>
              <a:t>Secure System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80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More Stable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Improved Performance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Simple User Interface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Cosmetic Improvements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Traditional 3-tier system architecture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AngularJS Web Front-end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Express/</a:t>
            </a:r>
            <a:r>
              <a:rPr lang="en-US" sz="4800" dirty="0" err="1">
                <a:solidFill>
                  <a:srgbClr val="336699"/>
                </a:solidFill>
              </a:rPr>
              <a:t>NodeJS</a:t>
            </a:r>
            <a:r>
              <a:rPr lang="en-US" sz="4800" dirty="0">
                <a:solidFill>
                  <a:srgbClr val="336699"/>
                </a:solidFill>
              </a:rPr>
              <a:t> backend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Restful web API</a:t>
            </a:r>
          </a:p>
          <a:p>
            <a:pPr marL="57150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336699"/>
                </a:solidFill>
              </a:rPr>
              <a:t>PassportJS</a:t>
            </a:r>
            <a:r>
              <a:rPr lang="en-US" sz="4800" dirty="0">
                <a:solidFill>
                  <a:srgbClr val="336699"/>
                </a:solidFill>
              </a:rPr>
              <a:t> authentication</a:t>
            </a:r>
            <a:endParaRPr lang="en-US" sz="4800" dirty="0">
              <a:solidFill>
                <a:srgbClr val="336699"/>
              </a:solidFill>
            </a:endParaRPr>
          </a:p>
          <a:p>
            <a:pPr marL="57150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Ubuntu backend host</a:t>
            </a:r>
          </a:p>
          <a:p>
            <a:pPr marL="57150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336699"/>
                </a:solidFill>
              </a:rPr>
              <a:t>Cron</a:t>
            </a:r>
            <a:r>
              <a:rPr lang="en-US" sz="4800" dirty="0">
                <a:solidFill>
                  <a:srgbClr val="336699"/>
                </a:solidFill>
              </a:rPr>
              <a:t> job scheduler</a:t>
            </a:r>
            <a:endParaRPr lang="en-US" sz="48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i="0" u="none" strike="noStrike" cap="none" dirty="0">
                <a:solidFill>
                  <a:srgbClr val="336699"/>
                </a:solidFill>
                <a:sym typeface="Arial"/>
              </a:rPr>
              <a:t>MongoDB NoSQL DBMS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Mongoose MongoDB Client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Automated test environment deployment with </a:t>
            </a:r>
            <a:r>
              <a:rPr lang="en-US" sz="4100" dirty="0" err="1">
                <a:solidFill>
                  <a:srgbClr val="336699"/>
                </a:solidFill>
              </a:rPr>
              <a:t>Teamcity</a:t>
            </a:r>
            <a:r>
              <a:rPr lang="en-US" sz="4100" dirty="0">
                <a:solidFill>
                  <a:srgbClr val="336699"/>
                </a:solidFill>
              </a:rPr>
              <a:t>-Docker-Kubernetes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Automated Selenium tests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Final testing done in static server via manual deployment of the application.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Main Problem: Project and User management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Administrator oversees the state of the System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Web Based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Implemented fully in </a:t>
            </a:r>
            <a:r>
              <a:rPr lang="en-US" sz="4100" dirty="0" err="1">
                <a:solidFill>
                  <a:srgbClr val="336699"/>
                </a:solidFill>
              </a:rPr>
              <a:t>Javascript</a:t>
            </a: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Simple design and User interface.</a:t>
            </a: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Web Based Interface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b="0" i="0" u="none" strike="noStrike" cap="none" dirty="0">
                <a:solidFill>
                  <a:srgbClr val="336699"/>
                </a:solidFill>
                <a:sym typeface="Arial"/>
              </a:rPr>
              <a:t>Project Management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Administrator Supervised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336699"/>
                </a:solidFill>
              </a:rPr>
              <a:t>Easy to Use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800" b="0" i="0" u="none" strike="noStrike" cap="none" dirty="0">
                <a:solidFill>
                  <a:srgbClr val="336699"/>
                </a:solidFill>
                <a:sym typeface="Arial"/>
              </a:rPr>
              <a:t>Student/Faculty Users</a:t>
            </a:r>
            <a:endParaRPr sz="4800" b="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the VIP project team. I am thankful to the help that I received from my teammate </a:t>
            </a:r>
            <a:r>
              <a:rPr lang="en-US" sz="3000" dirty="0" err="1">
                <a:solidFill>
                  <a:schemeClr val="dk1"/>
                </a:solidFill>
              </a:rPr>
              <a:t>Dafna</a:t>
            </a:r>
            <a:r>
              <a:rPr lang="en-US" sz="3000" dirty="0">
                <a:solidFill>
                  <a:schemeClr val="dk1"/>
                </a:solidFill>
              </a:rPr>
              <a:t> Steinberg, and our project owners </a:t>
            </a:r>
            <a:r>
              <a:rPr lang="en-US" sz="3000" dirty="0" err="1">
                <a:solidFill>
                  <a:schemeClr val="dk1"/>
                </a:solidFill>
              </a:rPr>
              <a:t>Masoud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Sadjadi</a:t>
            </a:r>
            <a:r>
              <a:rPr lang="en-US" sz="3000" dirty="0">
                <a:solidFill>
                  <a:schemeClr val="dk1"/>
                </a:solidFill>
              </a:rPr>
              <a:t> and Francisco Ortega.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0422" y="1206010"/>
            <a:ext cx="6109578" cy="26285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107" y="1206010"/>
            <a:ext cx="6109578" cy="2628571"/>
          </a:xfrm>
          <a:prstGeom prst="rect">
            <a:avLst/>
          </a:prstGeom>
        </p:spPr>
      </p:pic>
      <p:pic>
        <p:nvPicPr>
          <p:cNvPr id="1030" name="Picture 6" descr="3TierPackageDiagra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202" y="25460311"/>
            <a:ext cx="2976445" cy="540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262-ClassDiagram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55"/>
          <a:stretch/>
        </p:blipFill>
        <p:spPr bwMode="auto">
          <a:xfrm>
            <a:off x="13423191" y="34385011"/>
            <a:ext cx="7490021" cy="536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1951" y="12980565"/>
            <a:ext cx="11224332" cy="8985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58975" y="12980565"/>
            <a:ext cx="9011908" cy="9030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82600" y="12980565"/>
            <a:ext cx="9040487" cy="90861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218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 Ponce</cp:lastModifiedBy>
  <cp:revision>30</cp:revision>
  <dcterms:modified xsi:type="dcterms:W3CDTF">2017-07-17T15:49:19Z</dcterms:modified>
</cp:coreProperties>
</file>