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2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180" y="4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Senior project final presentation – </a:t>
            </a:r>
            <a:r>
              <a:rPr lang="en-US" dirty="0" err="1"/>
              <a:t>vip</a:t>
            </a:r>
            <a:r>
              <a:rPr lang="en-US" dirty="0"/>
              <a:t> 3.0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Team Members: Daniel Lopez, Vladan Lalovic, Michael Martinez, and Johnathen Jenson</a:t>
            </a:r>
          </a:p>
          <a:p>
            <a:r>
              <a:rPr lang="en-US" dirty="0"/>
              <a:t>Product Owner: Mohsen Taheri</a:t>
            </a:r>
          </a:p>
          <a:p>
            <a:r>
              <a:rPr lang="en-US" dirty="0"/>
              <a:t>Instructor: Masoud Sadjadi</a:t>
            </a:r>
          </a:p>
        </p:txBody>
      </p:sp>
    </p:spTree>
    <p:extLst>
      <p:ext uri="{BB962C8B-B14F-4D97-AF65-F5344CB8AC3E}">
        <p14:creationId xmlns:p14="http://schemas.microsoft.com/office/powerpoint/2010/main" val="3032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(Apply for projects)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u="sng" dirty="0">
                <a:effectLst/>
              </a:rPr>
              <a:t>Participating Actors:</a:t>
            </a:r>
            <a:r>
              <a:rPr lang="en-US" dirty="0">
                <a:effectLst/>
              </a:rPr>
              <a:t>  Faculty, Pi/</a:t>
            </a:r>
            <a:r>
              <a:rPr lang="en-US" dirty="0" err="1">
                <a:effectLst/>
              </a:rPr>
              <a:t>CoPi</a:t>
            </a:r>
            <a:br>
              <a:rPr lang="en-US" dirty="0">
                <a:effectLst/>
              </a:rPr>
            </a:br>
            <a:r>
              <a:rPr lang="en-US" u="sng" dirty="0">
                <a:effectLst/>
              </a:rPr>
              <a:t>Entry Condition:  Click on Apply Project.</a:t>
            </a:r>
            <a:br>
              <a:rPr lang="en-US" dirty="0">
                <a:effectLst/>
              </a:rPr>
            </a:br>
            <a:r>
              <a:rPr lang="en-US" u="sng" dirty="0">
                <a:effectLst/>
              </a:rPr>
              <a:t>Events Flow:</a:t>
            </a:r>
            <a:endParaRPr lang="en-US" dirty="0">
              <a:effectLst/>
            </a:endParaRPr>
          </a:p>
          <a:p>
            <a:pPr marL="800100" lvl="1" indent="-342900" fontAlgn="base">
              <a:buFont typeface="+mj-lt"/>
              <a:buAutoNum type="arabicPeriod"/>
            </a:pPr>
            <a:r>
              <a:rPr lang="en-US" dirty="0">
                <a:effectLst/>
              </a:rPr>
              <a:t>Select Project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dirty="0">
                <a:effectLst/>
              </a:rPr>
              <a:t>Click Apply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dirty="0">
                <a:effectLst/>
              </a:rPr>
              <a:t>Receive Email</a:t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40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(Review project)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u="sng" dirty="0">
                <a:effectLst/>
              </a:rPr>
              <a:t>Participating Actors:</a:t>
            </a:r>
            <a:r>
              <a:rPr lang="en-US" dirty="0">
                <a:effectLst/>
              </a:rPr>
              <a:t>  Pi/</a:t>
            </a:r>
            <a:r>
              <a:rPr lang="en-US" dirty="0" err="1">
                <a:effectLst/>
              </a:rPr>
              <a:t>CoPi</a:t>
            </a:r>
            <a:br>
              <a:rPr lang="en-US" dirty="0">
                <a:effectLst/>
              </a:rPr>
            </a:br>
            <a:r>
              <a:rPr lang="en-US" u="sng" dirty="0">
                <a:effectLst/>
              </a:rPr>
              <a:t>Entry Condition: Must Be In Review Project Page.</a:t>
            </a:r>
            <a:br>
              <a:rPr lang="en-US" dirty="0">
                <a:effectLst/>
              </a:rPr>
            </a:br>
            <a:r>
              <a:rPr lang="en-US" u="sng" dirty="0">
                <a:effectLst/>
              </a:rPr>
              <a:t>Events Flow:</a:t>
            </a:r>
            <a:endParaRPr lang="en-US" dirty="0">
              <a:effectLst/>
            </a:endParaRPr>
          </a:p>
          <a:p>
            <a:pPr marL="800100" lvl="1" indent="-342900" fontAlgn="base">
              <a:buFont typeface="+mj-lt"/>
              <a:buAutoNum type="arabicPeriod"/>
            </a:pPr>
            <a:r>
              <a:rPr lang="en-US" dirty="0">
                <a:effectLst/>
              </a:rPr>
              <a:t>Find Pending Project That You Want To Review 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dirty="0">
                <a:effectLst/>
              </a:rPr>
              <a:t>Click Accept To Accept Or Reject To Disapprove Of Proposal Idea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dirty="0">
                <a:effectLst/>
              </a:rPr>
              <a:t>Email Gets Sent To Proposer Of Project Of Outcome</a:t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000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(review Student application)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u="sng" dirty="0">
                <a:effectLst/>
              </a:rPr>
              <a:t>Participating Actors:</a:t>
            </a:r>
            <a:r>
              <a:rPr lang="en-US" dirty="0">
                <a:effectLst/>
              </a:rPr>
              <a:t>  Pi/</a:t>
            </a:r>
            <a:r>
              <a:rPr lang="en-US" dirty="0" err="1">
                <a:effectLst/>
              </a:rPr>
              <a:t>CoPi</a:t>
            </a:r>
            <a:br>
              <a:rPr lang="en-US" dirty="0">
                <a:effectLst/>
              </a:rPr>
            </a:br>
            <a:r>
              <a:rPr lang="en-US" u="sng" dirty="0">
                <a:effectLst/>
              </a:rPr>
              <a:t>Entry Condition: Must Be In Review Student Application Page.</a:t>
            </a:r>
            <a:br>
              <a:rPr lang="en-US" dirty="0">
                <a:effectLst/>
              </a:rPr>
            </a:br>
            <a:r>
              <a:rPr lang="en-US" u="sng" dirty="0">
                <a:effectLst/>
              </a:rPr>
              <a:t>Events Flow:</a:t>
            </a:r>
            <a:endParaRPr lang="en-US" dirty="0">
              <a:effectLst/>
            </a:endParaRPr>
          </a:p>
          <a:p>
            <a:pPr marL="800100" lvl="1" indent="-342900" fontAlgn="base">
              <a:buFont typeface="+mj-lt"/>
              <a:buAutoNum type="arabicPeriod"/>
            </a:pPr>
            <a:r>
              <a:rPr lang="en-US" dirty="0">
                <a:effectLst/>
              </a:rPr>
              <a:t>Find Student You Want To Review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dirty="0">
                <a:effectLst/>
              </a:rPr>
              <a:t>Click Reject Student or Accept Student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dirty="0">
                <a:effectLst/>
              </a:rPr>
              <a:t>Email Gets Sent To Student Of Outcome Of Whether He Can Be Part Of Project</a:t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24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(review Student application)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u="sng" dirty="0">
                <a:effectLst/>
              </a:rPr>
              <a:t>Participating Actors:</a:t>
            </a:r>
            <a:r>
              <a:rPr lang="en-US" dirty="0">
                <a:effectLst/>
              </a:rPr>
              <a:t>  Pi/</a:t>
            </a:r>
            <a:r>
              <a:rPr lang="en-US" dirty="0" err="1">
                <a:effectLst/>
              </a:rPr>
              <a:t>CoPi</a:t>
            </a:r>
            <a:br>
              <a:rPr lang="en-US" dirty="0">
                <a:effectLst/>
              </a:rPr>
            </a:br>
            <a:r>
              <a:rPr lang="en-US" u="sng" dirty="0">
                <a:effectLst/>
              </a:rPr>
              <a:t>Entry Condition: Must Be In Review Student Application Page.</a:t>
            </a:r>
            <a:br>
              <a:rPr lang="en-US" dirty="0">
                <a:effectLst/>
              </a:rPr>
            </a:br>
            <a:r>
              <a:rPr lang="en-US" u="sng" dirty="0">
                <a:effectLst/>
              </a:rPr>
              <a:t>Events Flow:</a:t>
            </a:r>
            <a:endParaRPr lang="en-US" dirty="0">
              <a:effectLst/>
            </a:endParaRPr>
          </a:p>
          <a:p>
            <a:pPr marL="800100" lvl="1" indent="-342900" fontAlgn="base">
              <a:buFont typeface="+mj-lt"/>
              <a:buAutoNum type="arabicPeriod"/>
            </a:pPr>
            <a:r>
              <a:rPr lang="en-US" dirty="0">
                <a:effectLst/>
              </a:rPr>
              <a:t>Find Student You Want To Review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dirty="0">
                <a:effectLst/>
              </a:rPr>
              <a:t>Click Reject Student or Accept Student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dirty="0">
                <a:effectLst/>
              </a:rPr>
              <a:t>Email Gets Sent To Student Of Outcome Of Whether He Can Be Part Of Project</a:t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05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(Propose Project)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u="sng" dirty="0">
                <a:effectLst/>
              </a:rPr>
              <a:t>Participating Actors:</a:t>
            </a:r>
            <a:r>
              <a:rPr lang="en-US" dirty="0">
                <a:effectLst/>
              </a:rPr>
              <a:t>  Pi/</a:t>
            </a:r>
            <a:r>
              <a:rPr lang="en-US" dirty="0" err="1">
                <a:effectLst/>
              </a:rPr>
              <a:t>CoPi</a:t>
            </a:r>
            <a:r>
              <a:rPr lang="en-US" dirty="0">
                <a:effectLst/>
              </a:rPr>
              <a:t>, Faculty</a:t>
            </a:r>
            <a:br>
              <a:rPr lang="en-US" dirty="0">
                <a:effectLst/>
              </a:rPr>
            </a:br>
            <a:r>
              <a:rPr lang="en-US" u="sng" dirty="0">
                <a:effectLst/>
              </a:rPr>
              <a:t>Entry Condition: Must Be In Propose Project Page.</a:t>
            </a:r>
            <a:br>
              <a:rPr lang="en-US" dirty="0">
                <a:effectLst/>
              </a:rPr>
            </a:br>
            <a:r>
              <a:rPr lang="en-US" u="sng" dirty="0">
                <a:effectLst/>
              </a:rPr>
              <a:t>Events Flow:</a:t>
            </a:r>
            <a:endParaRPr lang="en-US" dirty="0">
              <a:effectLst/>
            </a:endParaRPr>
          </a:p>
          <a:p>
            <a:pPr marL="800100" lvl="1" indent="-342900" fontAlgn="base">
              <a:buFont typeface="+mj-lt"/>
              <a:buAutoNum type="arabicPeriod"/>
            </a:pPr>
            <a:r>
              <a:rPr lang="en-US" dirty="0">
                <a:effectLst/>
              </a:rPr>
              <a:t>Add Title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dirty="0">
                <a:effectLst/>
              </a:rPr>
              <a:t>Add Description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dirty="0">
                <a:effectLst/>
              </a:rPr>
              <a:t>Fill Optional Information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dirty="0">
                <a:effectLst/>
              </a:rPr>
              <a:t>Click Submit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dirty="0">
                <a:effectLst/>
              </a:rPr>
              <a:t>Receive Email Showing Project Pending Status</a:t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66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(	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nOTIFICATIONS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u="sng" dirty="0"/>
              <a:t>Participating Actors</a:t>
            </a:r>
            <a:r>
              <a:rPr lang="en-US" dirty="0"/>
              <a:t>:  User</a:t>
            </a:r>
          </a:p>
          <a:p>
            <a:pPr fontAlgn="base"/>
            <a:r>
              <a:rPr lang="en-US" u="sng" dirty="0"/>
              <a:t>Entry Condition</a:t>
            </a:r>
            <a:r>
              <a:rPr lang="en-US" dirty="0"/>
              <a:t>: Click To-Do Notifications Link</a:t>
            </a:r>
          </a:p>
          <a:p>
            <a:pPr fontAlgn="base"/>
            <a:r>
              <a:rPr lang="en-US" u="sng" dirty="0"/>
              <a:t>Events Flow</a:t>
            </a:r>
            <a:r>
              <a:rPr lang="en-US" dirty="0"/>
              <a:t>: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dirty="0"/>
              <a:t>Load To-Do.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dirty="0"/>
              <a:t>Display To-Do Based On Which User.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dirty="0" err="1"/>
              <a:t>Read,Click</a:t>
            </a:r>
            <a:r>
              <a:rPr lang="en-US" dirty="0"/>
              <a:t>, or Delete </a:t>
            </a:r>
            <a:r>
              <a:rPr lang="en-US" dirty="0" err="1"/>
              <a:t>Todo</a:t>
            </a:r>
            <a:r>
              <a:rPr lang="en-US" dirty="0"/>
              <a:t>.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34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(	messaging)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 dirty="0"/>
              <a:t>Actor: Pi/</a:t>
            </a:r>
            <a:r>
              <a:rPr lang="en-US" dirty="0" err="1"/>
              <a:t>CoPi</a:t>
            </a:r>
            <a:r>
              <a:rPr lang="en-US" dirty="0"/>
              <a:t>/Project Owners/Students</a:t>
            </a:r>
          </a:p>
          <a:p>
            <a:pPr fontAlgn="base"/>
            <a:r>
              <a:rPr lang="en-US" dirty="0"/>
              <a:t>Pre-conditions: </a:t>
            </a:r>
          </a:p>
          <a:p>
            <a:pPr lvl="1" fontAlgn="base"/>
            <a:r>
              <a:rPr lang="en-US" dirty="0"/>
              <a:t>VIP Server is running.</a:t>
            </a:r>
          </a:p>
          <a:p>
            <a:pPr lvl="1" fontAlgn="base"/>
            <a:r>
              <a:rPr lang="en-US" dirty="0"/>
              <a:t>User has navigated to the VIP website and successfully logged in.</a:t>
            </a:r>
          </a:p>
          <a:p>
            <a:pPr fontAlgn="base"/>
            <a:r>
              <a:rPr lang="en-US" dirty="0"/>
              <a:t>Description:</a:t>
            </a:r>
          </a:p>
          <a:p>
            <a:pPr lvl="1" fontAlgn="base"/>
            <a:r>
              <a:rPr lang="en-US" dirty="0"/>
              <a:t>Use case begins when the User navigates to the teams page (</a:t>
            </a:r>
            <a:r>
              <a:rPr lang="en-US" dirty="0" err="1"/>
              <a:t>vip</a:t>
            </a:r>
            <a:r>
              <a:rPr lang="en-US" dirty="0"/>
              <a:t>-projects).</a:t>
            </a:r>
          </a:p>
          <a:p>
            <a:pPr lvl="1" fontAlgn="base"/>
            <a:r>
              <a:rPr lang="en-US" dirty="0"/>
              <a:t>User clicks on an active project, which will show the project details and the project members.</a:t>
            </a:r>
          </a:p>
          <a:p>
            <a:pPr lvl="1" fontAlgn="base"/>
            <a:r>
              <a:rPr lang="en-US" dirty="0"/>
              <a:t>User clicks on the “message icon” next to the name of the user they wish to message.</a:t>
            </a:r>
          </a:p>
          <a:p>
            <a:pPr lvl="1" fontAlgn="base"/>
            <a:r>
              <a:rPr lang="en-US" dirty="0"/>
              <a:t>User is navigated to the “messaging page”, fills in the “Subject” and “Body” of the message, and presses the “Submit” button.</a:t>
            </a:r>
          </a:p>
          <a:p>
            <a:pPr lvl="1" fontAlgn="base"/>
            <a:r>
              <a:rPr lang="en-US" dirty="0"/>
              <a:t>User checks his/her “To-do notifications” and email for confirmation that the message has been sent.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817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(	ADMIN PANEL)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u="sng" dirty="0">
                <a:effectLst/>
              </a:rPr>
              <a:t>Participating Actors:</a:t>
            </a:r>
            <a:r>
              <a:rPr lang="en-US" dirty="0">
                <a:effectLst/>
              </a:rPr>
              <a:t>  Pi/</a:t>
            </a:r>
            <a:r>
              <a:rPr lang="en-US" dirty="0" err="1">
                <a:effectLst/>
              </a:rPr>
              <a:t>CoPi</a:t>
            </a:r>
            <a:br>
              <a:rPr lang="en-US" dirty="0">
                <a:effectLst/>
              </a:rPr>
            </a:br>
            <a:r>
              <a:rPr lang="en-US" u="sng" dirty="0">
                <a:effectLst/>
              </a:rPr>
              <a:t>Entry Condition: Must Be In Admin Panel.</a:t>
            </a:r>
            <a:br>
              <a:rPr lang="en-US" dirty="0">
                <a:effectLst/>
              </a:rPr>
            </a:br>
            <a:r>
              <a:rPr lang="en-US" u="sng" dirty="0">
                <a:effectLst/>
              </a:rPr>
              <a:t>Events Flow:</a:t>
            </a:r>
            <a:endParaRPr lang="en-US" dirty="0">
              <a:effectLst/>
            </a:endParaRPr>
          </a:p>
          <a:p>
            <a:pPr marL="800100" lvl="1" indent="-342900" fontAlgn="base">
              <a:buFont typeface="+mj-lt"/>
              <a:buAutoNum type="arabicPeriod"/>
            </a:pPr>
            <a:r>
              <a:rPr lang="en-US" dirty="0">
                <a:effectLst/>
              </a:rPr>
              <a:t>Can Approve User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dirty="0">
                <a:effectLst/>
              </a:rPr>
              <a:t>Can Remove User From Project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dirty="0">
                <a:effectLst/>
              </a:rPr>
              <a:t>Can Move User To Project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dirty="0">
                <a:effectLst/>
              </a:rPr>
              <a:t>Can Delete User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dirty="0">
                <a:effectLst/>
              </a:rPr>
              <a:t>Can Message User</a:t>
            </a:r>
            <a:br>
              <a:rPr lang="en-US" dirty="0">
                <a:effectLst/>
              </a:rPr>
            </a:br>
            <a:endParaRPr lang="en-US" dirty="0"/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09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(universal)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262" y="2158944"/>
            <a:ext cx="8626826" cy="309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70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DESIGN: architecture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VIP incorporates a three-tier client server. HTTP and TCP/IP are the protocols that users communicate to the VIP website.</a:t>
            </a:r>
          </a:p>
          <a:p>
            <a:pPr fontAlgn="base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9881"/>
            <a:ext cx="5852469" cy="4389352"/>
          </a:xfrm>
          <a:prstGeom prst="rect">
            <a:avLst/>
          </a:prstGeom>
        </p:spPr>
      </p:pic>
      <p:pic>
        <p:nvPicPr>
          <p:cNvPr id="7" name="Picture 6" descr="Client-server-mode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763" y="3272568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81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Before VIP, faculty and head of research projects had to spread information to students by word of mouth. Students had to physically talk to a professor to find about research projects that they were interesting to join.</a:t>
            </a:r>
          </a:p>
          <a:p>
            <a:pPr algn="just"/>
            <a:r>
              <a:rPr lang="en-US" dirty="0"/>
              <a:t>There wasn’t a system to allow people to apply and be vetted before joining.</a:t>
            </a:r>
          </a:p>
          <a:p>
            <a:pPr algn="just"/>
            <a:r>
              <a:rPr lang="en-US" dirty="0"/>
              <a:t>Then came VIP based on Georgia Tech’s VIP which stands for Vertically Integrated Projects.</a:t>
            </a:r>
          </a:p>
          <a:p>
            <a:pPr algn="just"/>
            <a:r>
              <a:rPr lang="en-US" dirty="0"/>
              <a:t>VIP is a website that acts as a social platform that allows faculty and students to collaborate in research projects. They can communicate and they have access to source control, and etc.</a:t>
            </a:r>
          </a:p>
        </p:txBody>
      </p:sp>
    </p:spTree>
    <p:extLst>
      <p:ext uri="{BB962C8B-B14F-4D97-AF65-F5344CB8AC3E}">
        <p14:creationId xmlns:p14="http://schemas.microsoft.com/office/powerpoint/2010/main" val="1352037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thumb/d/d2/Oauth_logo.svg/2000px-Oauth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846" y="2147790"/>
            <a:ext cx="3550354" cy="356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OAuth Authentication (Google)</a:t>
            </a:r>
          </a:p>
          <a:p>
            <a:r>
              <a:rPr lang="en-US" dirty="0"/>
              <a:t>Password Hashing Plus Salt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161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Now for a quick demo please view other videos for a through demo of specific features.</a:t>
            </a:r>
          </a:p>
          <a:p>
            <a:pPr algn="ctr"/>
            <a:endParaRPr lang="en-US" sz="2800" dirty="0"/>
          </a:p>
        </p:txBody>
      </p:sp>
      <p:pic>
        <p:nvPicPr>
          <p:cNvPr id="3074" name="Picture 2" descr="http://vip.fiu.edu/img/FIU_VI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910" y="3695473"/>
            <a:ext cx="7191530" cy="225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167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 (full schedule)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965" y="2066624"/>
            <a:ext cx="9233420" cy="3695700"/>
          </a:xfrm>
        </p:spPr>
      </p:pic>
    </p:spTree>
    <p:extLst>
      <p:ext uri="{BB962C8B-B14F-4D97-AF65-F5344CB8AC3E}">
        <p14:creationId xmlns:p14="http://schemas.microsoft.com/office/powerpoint/2010/main" val="2132596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The system allows for users, depending which role the user has, to be able: </a:t>
            </a:r>
          </a:p>
          <a:p>
            <a:pPr algn="just"/>
            <a:r>
              <a:rPr lang="en-US" dirty="0"/>
              <a:t>Register Login/Logout </a:t>
            </a:r>
          </a:p>
          <a:p>
            <a:pPr algn="just"/>
            <a:r>
              <a:rPr lang="en-US" dirty="0"/>
              <a:t>Team Page</a:t>
            </a:r>
          </a:p>
          <a:p>
            <a:pPr algn="just"/>
            <a:r>
              <a:rPr lang="en-US" dirty="0"/>
              <a:t> Profile With Resume </a:t>
            </a:r>
          </a:p>
          <a:p>
            <a:pPr algn="just"/>
            <a:r>
              <a:rPr lang="en-US" dirty="0"/>
              <a:t>Apply for Projects</a:t>
            </a:r>
          </a:p>
          <a:p>
            <a:pPr algn="just"/>
            <a:r>
              <a:rPr lang="en-US" dirty="0"/>
              <a:t> Review Project</a:t>
            </a:r>
          </a:p>
          <a:p>
            <a:pPr algn="just"/>
            <a:r>
              <a:rPr lang="en-US" dirty="0"/>
              <a:t> Student Applications</a:t>
            </a:r>
          </a:p>
          <a:p>
            <a:pPr algn="just"/>
            <a:r>
              <a:rPr lang="en-US" dirty="0"/>
              <a:t> Propose Project</a:t>
            </a:r>
          </a:p>
          <a:p>
            <a:pPr algn="just"/>
            <a:r>
              <a:rPr lang="en-US" dirty="0"/>
              <a:t>To-Do Notifications</a:t>
            </a:r>
          </a:p>
          <a:p>
            <a:pPr algn="just"/>
            <a:r>
              <a:rPr lang="en-US" dirty="0"/>
              <a:t> Messaging System </a:t>
            </a:r>
          </a:p>
          <a:p>
            <a:pPr algn="just"/>
            <a:r>
              <a:rPr lang="en-US" dirty="0"/>
              <a:t>Admin Panel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 (system)</a:t>
            </a:r>
          </a:p>
        </p:txBody>
      </p:sp>
      <p:pic>
        <p:nvPicPr>
          <p:cNvPr id="1030" name="Picture 6" descr="https://lh6.googleusercontent.com/50k2KhYA5LND2FPSM69NHznfUP6XmBlHFje5VnrzaV1Jcm9a1DCUCYQpIJmQGCqprinins2q7xSBsU2KX1DcEXUecnMSV7HzgKjFGLHz8Wu0kLpOzCVXU_ACfcGAtwuNsClL7SU1p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056" y="1605389"/>
            <a:ext cx="4941238" cy="507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275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(LOGIN)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u="sng" dirty="0">
                <a:effectLst/>
              </a:rPr>
              <a:t>Participating Actors:</a:t>
            </a:r>
            <a:r>
              <a:rPr lang="en-US" dirty="0">
                <a:effectLst/>
              </a:rPr>
              <a:t>  User</a:t>
            </a:r>
            <a:br>
              <a:rPr lang="en-US" dirty="0">
                <a:effectLst/>
              </a:rPr>
            </a:br>
            <a:r>
              <a:rPr lang="en-US" u="sng" dirty="0">
                <a:effectLst/>
              </a:rPr>
              <a:t>Entry Condition:  Visit Login Page Must Be Not Logged In</a:t>
            </a:r>
            <a:br>
              <a:rPr lang="en-US" dirty="0">
                <a:effectLst/>
              </a:rPr>
            </a:br>
            <a:r>
              <a:rPr lang="en-US" u="sng" dirty="0">
                <a:effectLst/>
              </a:rPr>
              <a:t>Events Flow:</a:t>
            </a:r>
            <a:endParaRPr lang="en-US" dirty="0">
              <a:effectLst/>
            </a:endParaRPr>
          </a:p>
          <a:p>
            <a:pPr marL="800100" lvl="1" indent="-342900" fontAlgn="base">
              <a:buFont typeface="+mj-lt"/>
              <a:buAutoNum type="arabicPeriod"/>
            </a:pPr>
            <a:r>
              <a:rPr lang="en-US" dirty="0">
                <a:effectLst/>
              </a:rPr>
              <a:t>Enter username.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dirty="0">
                <a:effectLst/>
              </a:rPr>
              <a:t>Enter password.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dirty="0">
                <a:effectLst/>
              </a:rPr>
              <a:t>Click login.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effectLst/>
              </a:rPr>
              <a:t>Redirected to home page or the last page that required login access.</a:t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42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(Logout)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u="sng" dirty="0">
                <a:effectLst/>
              </a:rPr>
              <a:t>Participating Actors:</a:t>
            </a:r>
            <a:r>
              <a:rPr lang="en-US" dirty="0">
                <a:effectLst/>
              </a:rPr>
              <a:t>  Pi/</a:t>
            </a:r>
            <a:r>
              <a:rPr lang="en-US" dirty="0" err="1">
                <a:effectLst/>
              </a:rPr>
              <a:t>CoPi,Faculty,Student</a:t>
            </a:r>
            <a:br>
              <a:rPr lang="en-US" dirty="0">
                <a:effectLst/>
              </a:rPr>
            </a:br>
            <a:r>
              <a:rPr lang="en-US" u="sng" dirty="0">
                <a:effectLst/>
              </a:rPr>
              <a:t>Entry Condition:  Must be Logged In</a:t>
            </a:r>
            <a:br>
              <a:rPr lang="en-US" dirty="0">
                <a:effectLst/>
              </a:rPr>
            </a:br>
            <a:r>
              <a:rPr lang="en-US" u="sng" dirty="0">
                <a:effectLst/>
              </a:rPr>
              <a:t>Events Flow: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dirty="0">
                <a:effectLst/>
              </a:rPr>
              <a:t>Click logout.</a:t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9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(Team’s page)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u="sng" dirty="0">
                <a:effectLst/>
              </a:rPr>
              <a:t>Participating Actors:</a:t>
            </a:r>
            <a:r>
              <a:rPr lang="en-US" dirty="0">
                <a:effectLst/>
              </a:rPr>
              <a:t>  User</a:t>
            </a:r>
            <a:br>
              <a:rPr lang="en-US" dirty="0">
                <a:effectLst/>
              </a:rPr>
            </a:br>
            <a:r>
              <a:rPr lang="en-US" u="sng" dirty="0">
                <a:effectLst/>
              </a:rPr>
              <a:t>Entry Condition: Click on Teams.</a:t>
            </a:r>
            <a:br>
              <a:rPr lang="en-US" dirty="0">
                <a:effectLst/>
              </a:rPr>
            </a:br>
            <a:r>
              <a:rPr lang="en-US" u="sng" dirty="0">
                <a:effectLst/>
              </a:rPr>
              <a:t>Events Flow:</a:t>
            </a:r>
            <a:endParaRPr lang="en-US" dirty="0">
              <a:effectLst/>
            </a:endParaRPr>
          </a:p>
          <a:p>
            <a:pPr marL="800100" lvl="1" indent="-342900" fontAlgn="base">
              <a:buFont typeface="+mj-lt"/>
              <a:buAutoNum type="arabicPeriod"/>
            </a:pPr>
            <a:r>
              <a:rPr lang="en-US" dirty="0">
                <a:effectLst/>
              </a:rPr>
              <a:t>Active Projects Loaded.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dirty="0">
                <a:effectLst/>
              </a:rPr>
              <a:t>Active Projects Displayed.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dirty="0">
                <a:effectLst/>
              </a:rPr>
              <a:t>Team Members and Owner Are Shown For Each Project</a:t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370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(Profile page)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u="sng" dirty="0">
                <a:effectLst/>
              </a:rPr>
              <a:t>Participating Actors:</a:t>
            </a:r>
            <a:r>
              <a:rPr lang="en-US" dirty="0">
                <a:effectLst/>
              </a:rPr>
              <a:t>  Signed In User</a:t>
            </a:r>
            <a:br>
              <a:rPr lang="en-US" dirty="0">
                <a:effectLst/>
              </a:rPr>
            </a:br>
            <a:r>
              <a:rPr lang="en-US" u="sng" dirty="0">
                <a:effectLst/>
              </a:rPr>
              <a:t>Entry Condition: Must Be In Profile Page.</a:t>
            </a:r>
            <a:br>
              <a:rPr lang="en-US" dirty="0">
                <a:effectLst/>
              </a:rPr>
            </a:br>
            <a:r>
              <a:rPr lang="en-US" u="sng" dirty="0">
                <a:effectLst/>
              </a:rPr>
              <a:t>Events Flow:</a:t>
            </a:r>
            <a:endParaRPr lang="en-US" dirty="0">
              <a:effectLst/>
            </a:endParaRPr>
          </a:p>
          <a:p>
            <a:pPr marL="800100" lvl="1" indent="-342900" fontAlgn="base">
              <a:buFont typeface="+mj-lt"/>
              <a:buAutoNum type="arabicPeriod"/>
            </a:pPr>
            <a:r>
              <a:rPr lang="en-US" dirty="0">
                <a:effectLst/>
              </a:rPr>
              <a:t>User Information Displayed.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dirty="0">
                <a:effectLst/>
              </a:rPr>
              <a:t>Can Be Edited.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dirty="0">
                <a:effectLst/>
              </a:rPr>
              <a:t>Can Upload Resume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dirty="0">
                <a:effectLst/>
              </a:rPr>
              <a:t>Can View Current Resume and Profile Picture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dirty="0">
                <a:effectLst/>
              </a:rPr>
              <a:t>Can Update Profile</a:t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42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171</TotalTime>
  <Words>504</Words>
  <Application>Microsoft Office PowerPoint</Application>
  <PresentationFormat>Widescreen</PresentationFormat>
  <Paragraphs>104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Bookman Old Style</vt:lpstr>
      <vt:lpstr>Rockwell</vt:lpstr>
      <vt:lpstr>Damask</vt:lpstr>
      <vt:lpstr>Senior project final presentation – vip 3.0</vt:lpstr>
      <vt:lpstr>PROBLEM</vt:lpstr>
      <vt:lpstr>Gantt chart (full schedule)</vt:lpstr>
      <vt:lpstr>Requirements </vt:lpstr>
      <vt:lpstr>USE Case Diagram (system)</vt:lpstr>
      <vt:lpstr>Use Case (LOGIN)</vt:lpstr>
      <vt:lpstr>Use Case (Logout)</vt:lpstr>
      <vt:lpstr>Use Case (Team’s page)</vt:lpstr>
      <vt:lpstr>Use Case (Profile page)</vt:lpstr>
      <vt:lpstr>Use Case (Apply for projects)</vt:lpstr>
      <vt:lpstr>Use Case (Review project)</vt:lpstr>
      <vt:lpstr>Use Case (review Student application)</vt:lpstr>
      <vt:lpstr>Use Case (review Student application)</vt:lpstr>
      <vt:lpstr>Use Case (Propose Project)</vt:lpstr>
      <vt:lpstr>Use Case ( Todo nOTIFICATIONS)</vt:lpstr>
      <vt:lpstr>Use Case ( messaging)</vt:lpstr>
      <vt:lpstr>Use Case ( ADMIN PANEL)</vt:lpstr>
      <vt:lpstr>Class diagram (universal)</vt:lpstr>
      <vt:lpstr>SYSTEM DESIGN: architecture    </vt:lpstr>
      <vt:lpstr>Security and privacy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project final presenaton</dc:title>
  <dc:creator>Daniel Lopez</dc:creator>
  <cp:lastModifiedBy>Daniel Lopez</cp:lastModifiedBy>
  <cp:revision>12</cp:revision>
  <dcterms:created xsi:type="dcterms:W3CDTF">2016-08-01T20:47:02Z</dcterms:created>
  <dcterms:modified xsi:type="dcterms:W3CDTF">2016-08-01T23:38:16Z</dcterms:modified>
</cp:coreProperties>
</file>