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Lst>
  <p:sldSz cy="43891200" cx="32918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None/>
              <a:defRPr b="0" i="0" sz="12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2143125" y="685800"/>
            <a:ext cx="257174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7" name="Shape 7"/>
          <p:cNvSpPr txBox="1"/>
          <p:nvPr>
            <p:ph idx="11" type="ftr"/>
          </p:nvPr>
        </p:nvSpPr>
        <p:spPr>
          <a:xfrm>
            <a:off x="0" y="8685211"/>
            <a:ext cx="2971799" cy="4572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2143125" y="685800"/>
            <a:ext cx="257174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86" name="Shape 8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800" u="none" cap="none" strike="noStrike"/>
          </a:p>
        </p:txBody>
      </p:sp>
      <p:sp>
        <p:nvSpPr>
          <p:cNvPr id="87" name="Shape 87"/>
          <p:cNvSpPr txBox="1"/>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5" name="Shape 15"/>
        <p:cNvGrpSpPr/>
        <p:nvPr/>
      </p:nvGrpSpPr>
      <p:grpSpPr>
        <a:xfrm>
          <a:off x="0" y="0"/>
          <a:ext cx="0" cy="0"/>
          <a:chOff x="0" y="0"/>
          <a:chExt cx="0" cy="0"/>
        </a:xfrm>
      </p:grpSpPr>
      <p:sp>
        <p:nvSpPr>
          <p:cNvPr id="16" name="Shape 16"/>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17" name="Shape 17"/>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18" name="Shape 18"/>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2" name="Shape 72"/>
        <p:cNvGrpSpPr/>
        <p:nvPr/>
      </p:nvGrpSpPr>
      <p:grpSpPr>
        <a:xfrm>
          <a:off x="0" y="0"/>
          <a:ext cx="0" cy="0"/>
          <a:chOff x="0" y="0"/>
          <a:chExt cx="0" cy="0"/>
        </a:xfrm>
      </p:grpSpPr>
      <p:sp>
        <p:nvSpPr>
          <p:cNvPr id="73" name="Shape 73"/>
          <p:cNvSpPr txBox="1"/>
          <p:nvPr>
            <p:ph type="title"/>
          </p:nvPr>
        </p:nvSpPr>
        <p:spPr>
          <a:xfrm>
            <a:off x="1646236" y="1757361"/>
            <a:ext cx="29627511" cy="73152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74" name="Shape 74"/>
          <p:cNvSpPr txBox="1"/>
          <p:nvPr>
            <p:ph idx="1" type="body"/>
          </p:nvPr>
        </p:nvSpPr>
        <p:spPr>
          <a:xfrm>
            <a:off x="1646236" y="10242550"/>
            <a:ext cx="29627511" cy="28963937"/>
          </a:xfrm>
          <a:prstGeom prst="rect">
            <a:avLst/>
          </a:prstGeom>
          <a:noFill/>
          <a:ln>
            <a:noFill/>
          </a:ln>
        </p:spPr>
        <p:txBody>
          <a:bodyPr anchorCtr="0" anchor="t" bIns="91425" lIns="91425" rIns="91425" tIns="91425"/>
          <a:lstStyle>
            <a:lvl1pPr indent="-654050" lvl="0" marL="1606550" marR="0" rtl="0" algn="l">
              <a:spcBef>
                <a:spcPts val="3000"/>
              </a:spcBef>
              <a:spcAft>
                <a:spcPts val="0"/>
              </a:spcAft>
              <a:buClr>
                <a:schemeClr val="dk1"/>
              </a:buClr>
              <a:buSzPct val="100000"/>
              <a:buFont typeface="Arial"/>
              <a:buChar char="•"/>
              <a:defRPr b="0" i="0" sz="15000" u="none" cap="none" strike="noStrike">
                <a:solidFill>
                  <a:schemeClr val="dk1"/>
                </a:solidFill>
                <a:latin typeface="Arial"/>
                <a:ea typeface="Arial"/>
                <a:cs typeface="Arial"/>
                <a:sym typeface="Arial"/>
              </a:defRPr>
            </a:lvl1pPr>
            <a:lvl2pPr indent="-515937" lvl="1" marL="3481388" marR="0" rtl="0" algn="l">
              <a:spcBef>
                <a:spcPts val="2620"/>
              </a:spcBef>
              <a:spcAft>
                <a:spcPts val="0"/>
              </a:spcAft>
              <a:buClr>
                <a:schemeClr val="dk1"/>
              </a:buClr>
              <a:buSzPct val="100000"/>
              <a:buFont typeface="Arial"/>
              <a:buChar char="–"/>
              <a:defRPr b="0" i="0" sz="13100" u="none" cap="none" strike="noStrike">
                <a:solidFill>
                  <a:schemeClr val="dk1"/>
                </a:solidFill>
                <a:latin typeface="Arial"/>
                <a:ea typeface="Arial"/>
                <a:cs typeface="Arial"/>
                <a:sym typeface="Arial"/>
              </a:defRPr>
            </a:lvl2pPr>
            <a:lvl3pPr indent="-365125" lvl="2" marL="5356225" marR="0" rtl="0" algn="l">
              <a:spcBef>
                <a:spcPts val="2240"/>
              </a:spcBef>
              <a:spcAft>
                <a:spcPts val="0"/>
              </a:spcAft>
              <a:buClr>
                <a:schemeClr val="dk1"/>
              </a:buClr>
              <a:buSzPct val="100000"/>
              <a:buFont typeface="Arial"/>
              <a:buChar char="•"/>
              <a:defRPr b="0" i="0" sz="11200" u="none" cap="none" strike="noStrike">
                <a:solidFill>
                  <a:schemeClr val="dk1"/>
                </a:solidFill>
                <a:latin typeface="Arial"/>
                <a:ea typeface="Arial"/>
                <a:cs typeface="Arial"/>
                <a:sym typeface="Arial"/>
              </a:defRPr>
            </a:lvl3pPr>
            <a:lvl4pPr indent="-474663" lvl="3" marL="7497763"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4pPr>
            <a:lvl5pPr indent="-484188" lvl="4" marL="96408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5pPr>
            <a:lvl6pPr indent="-484188" lvl="5" marL="100980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6pPr>
            <a:lvl7pPr indent="-484188" lvl="6" marL="105552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7pPr>
            <a:lvl8pPr indent="-484188" lvl="7" marL="110124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8pPr>
            <a:lvl9pPr indent="-484188" lvl="8" marL="114696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9pPr>
          </a:lstStyle>
          <a:p/>
        </p:txBody>
      </p:sp>
      <p:sp>
        <p:nvSpPr>
          <p:cNvPr id="75" name="Shape 75"/>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76" name="Shape 76"/>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77" name="Shape 77"/>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8" name="Shape 78"/>
        <p:cNvGrpSpPr/>
        <p:nvPr/>
      </p:nvGrpSpPr>
      <p:grpSpPr>
        <a:xfrm>
          <a:off x="0" y="0"/>
          <a:ext cx="0" cy="0"/>
          <a:chOff x="0" y="0"/>
          <a:chExt cx="0" cy="0"/>
        </a:xfrm>
      </p:grpSpPr>
      <p:sp>
        <p:nvSpPr>
          <p:cNvPr id="79" name="Shape 79"/>
          <p:cNvSpPr txBox="1"/>
          <p:nvPr>
            <p:ph type="ctrTitle"/>
          </p:nvPr>
        </p:nvSpPr>
        <p:spPr>
          <a:xfrm>
            <a:off x="2469358" y="13635320"/>
            <a:ext cx="27979685" cy="9408458"/>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80" name="Shape 80"/>
          <p:cNvSpPr txBox="1"/>
          <p:nvPr>
            <p:ph idx="1" type="subTitle"/>
          </p:nvPr>
        </p:nvSpPr>
        <p:spPr>
          <a:xfrm>
            <a:off x="4937523" y="24872579"/>
            <a:ext cx="23043355" cy="11214847"/>
          </a:xfrm>
          <a:prstGeom prst="rect">
            <a:avLst/>
          </a:prstGeom>
          <a:noFill/>
          <a:ln>
            <a:noFill/>
          </a:ln>
        </p:spPr>
        <p:txBody>
          <a:bodyPr anchorCtr="0" anchor="t" bIns="91425" lIns="91425" rIns="91425" tIns="91425"/>
          <a:lstStyle>
            <a:lvl1pPr indent="0" lvl="0" marL="0" marR="0" rtl="0" algn="ctr">
              <a:spcBef>
                <a:spcPts val="3000"/>
              </a:spcBef>
              <a:spcAft>
                <a:spcPts val="0"/>
              </a:spcAft>
              <a:buClr>
                <a:schemeClr val="dk1"/>
              </a:buClr>
              <a:buFont typeface="Arial"/>
              <a:buNone/>
              <a:defRPr b="0" i="0" sz="15000" u="none" cap="none" strike="noStrike">
                <a:solidFill>
                  <a:schemeClr val="dk1"/>
                </a:solidFill>
                <a:latin typeface="Arial"/>
                <a:ea typeface="Arial"/>
                <a:cs typeface="Arial"/>
                <a:sym typeface="Arial"/>
              </a:defRPr>
            </a:lvl1pPr>
            <a:lvl2pPr indent="0" lvl="1" marL="457200" marR="0" rtl="0" algn="ctr">
              <a:spcBef>
                <a:spcPts val="2620"/>
              </a:spcBef>
              <a:spcAft>
                <a:spcPts val="0"/>
              </a:spcAft>
              <a:buClr>
                <a:schemeClr val="dk1"/>
              </a:buClr>
              <a:buFont typeface="Arial"/>
              <a:buNone/>
              <a:defRPr b="0" i="0" sz="13100" u="none" cap="none" strike="noStrike">
                <a:solidFill>
                  <a:schemeClr val="dk1"/>
                </a:solidFill>
                <a:latin typeface="Arial"/>
                <a:ea typeface="Arial"/>
                <a:cs typeface="Arial"/>
                <a:sym typeface="Arial"/>
              </a:defRPr>
            </a:lvl2pPr>
            <a:lvl3pPr indent="0" lvl="2" marL="914400" marR="0" rtl="0" algn="ctr">
              <a:spcBef>
                <a:spcPts val="2240"/>
              </a:spcBef>
              <a:spcAft>
                <a:spcPts val="0"/>
              </a:spcAft>
              <a:buClr>
                <a:schemeClr val="dk1"/>
              </a:buClr>
              <a:buFont typeface="Arial"/>
              <a:buNone/>
              <a:defRPr b="0" i="0" sz="11200" u="none" cap="none" strike="noStrike">
                <a:solidFill>
                  <a:schemeClr val="dk1"/>
                </a:solidFill>
                <a:latin typeface="Arial"/>
                <a:ea typeface="Arial"/>
                <a:cs typeface="Arial"/>
                <a:sym typeface="Arial"/>
              </a:defRPr>
            </a:lvl3pPr>
            <a:lvl4pPr indent="0" lvl="3" marL="1371600" marR="0" rtl="0" algn="ctr">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4pPr>
            <a:lvl5pPr indent="0" lvl="4" marL="1828800" marR="0" rtl="0" algn="ctr">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5pPr>
            <a:lvl6pPr indent="0" lvl="5" marL="2286000" marR="0" rtl="0" algn="ctr">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6pPr>
            <a:lvl7pPr indent="0" lvl="6" marL="2743200" marR="0" rtl="0" algn="ctr">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7pPr>
            <a:lvl8pPr indent="0" lvl="7" marL="3200400" marR="0" rtl="0" algn="ctr">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8pPr>
            <a:lvl9pPr indent="0" lvl="8" marL="3657600" marR="0" rtl="0" algn="ctr">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9pPr>
          </a:lstStyle>
          <a:p/>
        </p:txBody>
      </p:sp>
      <p:sp>
        <p:nvSpPr>
          <p:cNvPr id="81" name="Shape 81"/>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82" name="Shape 82"/>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83" name="Shape 83"/>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9" name="Shape 19"/>
        <p:cNvGrpSpPr/>
        <p:nvPr/>
      </p:nvGrpSpPr>
      <p:grpSpPr>
        <a:xfrm>
          <a:off x="0" y="0"/>
          <a:ext cx="0" cy="0"/>
          <a:chOff x="0" y="0"/>
          <a:chExt cx="0" cy="0"/>
        </a:xfrm>
      </p:grpSpPr>
      <p:sp>
        <p:nvSpPr>
          <p:cNvPr id="20" name="Shape 20"/>
          <p:cNvSpPr txBox="1"/>
          <p:nvPr>
            <p:ph type="title"/>
          </p:nvPr>
        </p:nvSpPr>
        <p:spPr>
          <a:xfrm rot="5400000">
            <a:off x="8844488" y="16778673"/>
            <a:ext cx="37450057" cy="7406877"/>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21" name="Shape 21"/>
          <p:cNvSpPr txBox="1"/>
          <p:nvPr>
            <p:ph idx="1" type="body"/>
          </p:nvPr>
        </p:nvSpPr>
        <p:spPr>
          <a:xfrm rot="5400000">
            <a:off x="-6026415" y="9428945"/>
            <a:ext cx="37450057" cy="22106334"/>
          </a:xfrm>
          <a:prstGeom prst="rect">
            <a:avLst/>
          </a:prstGeom>
          <a:noFill/>
          <a:ln>
            <a:noFill/>
          </a:ln>
        </p:spPr>
        <p:txBody>
          <a:bodyPr anchorCtr="0" anchor="t" bIns="91425" lIns="91425" rIns="91425" tIns="91425"/>
          <a:lstStyle>
            <a:lvl1pPr indent="-654050" lvl="0" marL="1606550" marR="0" rtl="0" algn="l">
              <a:spcBef>
                <a:spcPts val="3000"/>
              </a:spcBef>
              <a:spcAft>
                <a:spcPts val="0"/>
              </a:spcAft>
              <a:buClr>
                <a:schemeClr val="dk1"/>
              </a:buClr>
              <a:buSzPct val="100000"/>
              <a:buFont typeface="Arial"/>
              <a:buChar char="•"/>
              <a:defRPr b="0" i="0" sz="15000" u="none" cap="none" strike="noStrike">
                <a:solidFill>
                  <a:schemeClr val="dk1"/>
                </a:solidFill>
                <a:latin typeface="Arial"/>
                <a:ea typeface="Arial"/>
                <a:cs typeface="Arial"/>
                <a:sym typeface="Arial"/>
              </a:defRPr>
            </a:lvl1pPr>
            <a:lvl2pPr indent="-515937" lvl="1" marL="3481388" marR="0" rtl="0" algn="l">
              <a:spcBef>
                <a:spcPts val="2620"/>
              </a:spcBef>
              <a:spcAft>
                <a:spcPts val="0"/>
              </a:spcAft>
              <a:buClr>
                <a:schemeClr val="dk1"/>
              </a:buClr>
              <a:buSzPct val="100000"/>
              <a:buFont typeface="Arial"/>
              <a:buChar char="–"/>
              <a:defRPr b="0" i="0" sz="13100" u="none" cap="none" strike="noStrike">
                <a:solidFill>
                  <a:schemeClr val="dk1"/>
                </a:solidFill>
                <a:latin typeface="Arial"/>
                <a:ea typeface="Arial"/>
                <a:cs typeface="Arial"/>
                <a:sym typeface="Arial"/>
              </a:defRPr>
            </a:lvl2pPr>
            <a:lvl3pPr indent="-365125" lvl="2" marL="5356225" marR="0" rtl="0" algn="l">
              <a:spcBef>
                <a:spcPts val="2240"/>
              </a:spcBef>
              <a:spcAft>
                <a:spcPts val="0"/>
              </a:spcAft>
              <a:buClr>
                <a:schemeClr val="dk1"/>
              </a:buClr>
              <a:buSzPct val="100000"/>
              <a:buFont typeface="Arial"/>
              <a:buChar char="•"/>
              <a:defRPr b="0" i="0" sz="11200" u="none" cap="none" strike="noStrike">
                <a:solidFill>
                  <a:schemeClr val="dk1"/>
                </a:solidFill>
                <a:latin typeface="Arial"/>
                <a:ea typeface="Arial"/>
                <a:cs typeface="Arial"/>
                <a:sym typeface="Arial"/>
              </a:defRPr>
            </a:lvl3pPr>
            <a:lvl4pPr indent="-474663" lvl="3" marL="7497763"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4pPr>
            <a:lvl5pPr indent="-484188" lvl="4" marL="96408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5pPr>
            <a:lvl6pPr indent="-484188" lvl="5" marL="100980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6pPr>
            <a:lvl7pPr indent="-484188" lvl="6" marL="105552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7pPr>
            <a:lvl8pPr indent="-484188" lvl="7" marL="110124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8pPr>
            <a:lvl9pPr indent="-484188" lvl="8" marL="114696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9pPr>
          </a:lstStyle>
          <a:p/>
        </p:txBody>
      </p:sp>
      <p:sp>
        <p:nvSpPr>
          <p:cNvPr id="22" name="Shape 22"/>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24" name="Shape 24"/>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25" name="Shape 25"/>
        <p:cNvGrpSpPr/>
        <p:nvPr/>
      </p:nvGrpSpPr>
      <p:grpSpPr>
        <a:xfrm>
          <a:off x="0" y="0"/>
          <a:ext cx="0" cy="0"/>
          <a:chOff x="0" y="0"/>
          <a:chExt cx="0" cy="0"/>
        </a:xfrm>
      </p:grpSpPr>
      <p:sp>
        <p:nvSpPr>
          <p:cNvPr id="26" name="Shape 26"/>
          <p:cNvSpPr txBox="1"/>
          <p:nvPr>
            <p:ph type="title"/>
          </p:nvPr>
        </p:nvSpPr>
        <p:spPr>
          <a:xfrm>
            <a:off x="1646236" y="1757361"/>
            <a:ext cx="29627511" cy="73152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27" name="Shape 27"/>
          <p:cNvSpPr txBox="1"/>
          <p:nvPr>
            <p:ph idx="1" type="body"/>
          </p:nvPr>
        </p:nvSpPr>
        <p:spPr>
          <a:xfrm rot="5400000">
            <a:off x="1978025" y="9910762"/>
            <a:ext cx="28963937" cy="29627511"/>
          </a:xfrm>
          <a:prstGeom prst="rect">
            <a:avLst/>
          </a:prstGeom>
          <a:noFill/>
          <a:ln>
            <a:noFill/>
          </a:ln>
        </p:spPr>
        <p:txBody>
          <a:bodyPr anchorCtr="0" anchor="t" bIns="91425" lIns="91425" rIns="91425" tIns="91425"/>
          <a:lstStyle>
            <a:lvl1pPr indent="-654050" lvl="0" marL="1606550" marR="0" rtl="0" algn="l">
              <a:spcBef>
                <a:spcPts val="3000"/>
              </a:spcBef>
              <a:spcAft>
                <a:spcPts val="0"/>
              </a:spcAft>
              <a:buClr>
                <a:schemeClr val="dk1"/>
              </a:buClr>
              <a:buSzPct val="100000"/>
              <a:buFont typeface="Arial"/>
              <a:buChar char="•"/>
              <a:defRPr b="0" i="0" sz="15000" u="none" cap="none" strike="noStrike">
                <a:solidFill>
                  <a:schemeClr val="dk1"/>
                </a:solidFill>
                <a:latin typeface="Arial"/>
                <a:ea typeface="Arial"/>
                <a:cs typeface="Arial"/>
                <a:sym typeface="Arial"/>
              </a:defRPr>
            </a:lvl1pPr>
            <a:lvl2pPr indent="-515937" lvl="1" marL="3481388" marR="0" rtl="0" algn="l">
              <a:spcBef>
                <a:spcPts val="2620"/>
              </a:spcBef>
              <a:spcAft>
                <a:spcPts val="0"/>
              </a:spcAft>
              <a:buClr>
                <a:schemeClr val="dk1"/>
              </a:buClr>
              <a:buSzPct val="100000"/>
              <a:buFont typeface="Arial"/>
              <a:buChar char="–"/>
              <a:defRPr b="0" i="0" sz="13100" u="none" cap="none" strike="noStrike">
                <a:solidFill>
                  <a:schemeClr val="dk1"/>
                </a:solidFill>
                <a:latin typeface="Arial"/>
                <a:ea typeface="Arial"/>
                <a:cs typeface="Arial"/>
                <a:sym typeface="Arial"/>
              </a:defRPr>
            </a:lvl2pPr>
            <a:lvl3pPr indent="-365125" lvl="2" marL="5356225" marR="0" rtl="0" algn="l">
              <a:spcBef>
                <a:spcPts val="2240"/>
              </a:spcBef>
              <a:spcAft>
                <a:spcPts val="0"/>
              </a:spcAft>
              <a:buClr>
                <a:schemeClr val="dk1"/>
              </a:buClr>
              <a:buSzPct val="100000"/>
              <a:buFont typeface="Arial"/>
              <a:buChar char="•"/>
              <a:defRPr b="0" i="0" sz="11200" u="none" cap="none" strike="noStrike">
                <a:solidFill>
                  <a:schemeClr val="dk1"/>
                </a:solidFill>
                <a:latin typeface="Arial"/>
                <a:ea typeface="Arial"/>
                <a:cs typeface="Arial"/>
                <a:sym typeface="Arial"/>
              </a:defRPr>
            </a:lvl3pPr>
            <a:lvl4pPr indent="-474663" lvl="3" marL="7497763"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4pPr>
            <a:lvl5pPr indent="-484188" lvl="4" marL="96408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5pPr>
            <a:lvl6pPr indent="-484188" lvl="5" marL="100980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6pPr>
            <a:lvl7pPr indent="-484188" lvl="6" marL="105552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7pPr>
            <a:lvl8pPr indent="-484188" lvl="7" marL="110124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8pPr>
            <a:lvl9pPr indent="-484188" lvl="8" marL="114696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9pPr>
          </a:lstStyle>
          <a:p/>
        </p:txBody>
      </p:sp>
      <p:sp>
        <p:nvSpPr>
          <p:cNvPr id="28" name="Shape 28"/>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31" name="Shape 31"/>
        <p:cNvGrpSpPr/>
        <p:nvPr/>
      </p:nvGrpSpPr>
      <p:grpSpPr>
        <a:xfrm>
          <a:off x="0" y="0"/>
          <a:ext cx="0" cy="0"/>
          <a:chOff x="0" y="0"/>
          <a:chExt cx="0" cy="0"/>
        </a:xfrm>
      </p:grpSpPr>
      <p:sp>
        <p:nvSpPr>
          <p:cNvPr id="32" name="Shape 32"/>
          <p:cNvSpPr txBox="1"/>
          <p:nvPr>
            <p:ph type="title"/>
          </p:nvPr>
        </p:nvSpPr>
        <p:spPr>
          <a:xfrm>
            <a:off x="6451998" y="30724287"/>
            <a:ext cx="19751277" cy="3626223"/>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33" name="Shape 33"/>
          <p:cNvSpPr/>
          <p:nvPr>
            <p:ph idx="2" type="pic"/>
          </p:nvPr>
        </p:nvSpPr>
        <p:spPr>
          <a:xfrm>
            <a:off x="6451998" y="3922058"/>
            <a:ext cx="19751277" cy="26333825"/>
          </a:xfrm>
          <a:prstGeom prst="rect">
            <a:avLst/>
          </a:prstGeom>
          <a:noFill/>
          <a:ln>
            <a:noFill/>
          </a:ln>
        </p:spPr>
        <p:txBody>
          <a:bodyPr anchorCtr="0" anchor="t" bIns="91425" lIns="91425" rIns="91425" tIns="91425"/>
          <a:lstStyle>
            <a:lvl1pPr indent="0" lvl="0" marL="0" marR="0" rtl="0" algn="l">
              <a:spcBef>
                <a:spcPts val="640"/>
              </a:spcBef>
              <a:spcAft>
                <a:spcPts val="0"/>
              </a:spcAft>
              <a:buClr>
                <a:schemeClr val="dk1"/>
              </a:buClr>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dk1"/>
              </a:buClr>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9pPr>
          </a:lstStyle>
          <a:p/>
        </p:txBody>
      </p:sp>
      <p:sp>
        <p:nvSpPr>
          <p:cNvPr id="34" name="Shape 34"/>
          <p:cNvSpPr txBox="1"/>
          <p:nvPr>
            <p:ph idx="1" type="body"/>
          </p:nvPr>
        </p:nvSpPr>
        <p:spPr>
          <a:xfrm>
            <a:off x="6451998" y="34350512"/>
            <a:ext cx="19751277" cy="5152464"/>
          </a:xfrm>
          <a:prstGeom prst="rect">
            <a:avLst/>
          </a:prstGeom>
          <a:noFill/>
          <a:ln>
            <a:noFill/>
          </a:ln>
        </p:spPr>
        <p:txBody>
          <a:bodyPr anchorCtr="0" anchor="t" bIns="91425" lIns="91425" rIns="91425" tIns="91425"/>
          <a:lstStyle>
            <a:lvl1pPr indent="0" lvl="0" marL="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457200" marR="0" rtl="0" algn="l">
              <a:spcBef>
                <a:spcPts val="240"/>
              </a:spcBef>
              <a:spcAft>
                <a:spcPts val="0"/>
              </a:spcAft>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6pPr>
            <a:lvl7pPr indent="0" lvl="6" marL="27432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7pPr>
            <a:lvl8pPr indent="0" lvl="7" marL="32004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8pPr>
            <a:lvl9pPr indent="0" lvl="8" marL="36576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9pPr>
          </a:lstStyle>
          <a:p/>
        </p:txBody>
      </p:sp>
      <p:sp>
        <p:nvSpPr>
          <p:cNvPr id="35" name="Shape 35"/>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38" name="Shape 38"/>
        <p:cNvGrpSpPr/>
        <p:nvPr/>
      </p:nvGrpSpPr>
      <p:grpSpPr>
        <a:xfrm>
          <a:off x="0" y="0"/>
          <a:ext cx="0" cy="0"/>
          <a:chOff x="0" y="0"/>
          <a:chExt cx="0" cy="0"/>
        </a:xfrm>
      </p:grpSpPr>
      <p:sp>
        <p:nvSpPr>
          <p:cNvPr id="39" name="Shape 39"/>
          <p:cNvSpPr txBox="1"/>
          <p:nvPr>
            <p:ph type="title"/>
          </p:nvPr>
        </p:nvSpPr>
        <p:spPr>
          <a:xfrm>
            <a:off x="1645444" y="1748117"/>
            <a:ext cx="10829926" cy="7436224"/>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40" name="Shape 40"/>
          <p:cNvSpPr txBox="1"/>
          <p:nvPr>
            <p:ph idx="1" type="body"/>
          </p:nvPr>
        </p:nvSpPr>
        <p:spPr>
          <a:xfrm>
            <a:off x="12870656" y="1748117"/>
            <a:ext cx="18402299" cy="37459024"/>
          </a:xfrm>
          <a:prstGeom prst="rect">
            <a:avLst/>
          </a:prstGeom>
          <a:noFill/>
          <a:ln>
            <a:noFill/>
          </a:ln>
        </p:spPr>
        <p:txBody>
          <a:bodyPr anchorCtr="0" anchor="t" bIns="91425" lIns="91425" rIns="91425" tIns="91425"/>
          <a:lstStyle>
            <a:lvl1pPr indent="-1403350" lvl="0" marL="1606550"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169987" lvl="1" marL="3481388"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923925" lvl="2" marL="5356225"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944563" lvl="3" marL="7497763"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954088" lvl="4" marL="9640888"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954088" lvl="5" marL="10098088"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954088" lvl="6" marL="10555288"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954088" lvl="7" marL="11012488"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954088" lvl="8" marL="11469688"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41" name="Shape 41"/>
          <p:cNvSpPr txBox="1"/>
          <p:nvPr>
            <p:ph idx="2" type="body"/>
          </p:nvPr>
        </p:nvSpPr>
        <p:spPr>
          <a:xfrm>
            <a:off x="1645444" y="9184340"/>
            <a:ext cx="10829926" cy="30022799"/>
          </a:xfrm>
          <a:prstGeom prst="rect">
            <a:avLst/>
          </a:prstGeom>
          <a:noFill/>
          <a:ln>
            <a:noFill/>
          </a:ln>
        </p:spPr>
        <p:txBody>
          <a:bodyPr anchorCtr="0" anchor="t" bIns="91425" lIns="91425" rIns="91425" tIns="91425"/>
          <a:lstStyle>
            <a:lvl1pPr indent="0" lvl="0" marL="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457200" marR="0" rtl="0" algn="l">
              <a:spcBef>
                <a:spcPts val="240"/>
              </a:spcBef>
              <a:spcAft>
                <a:spcPts val="0"/>
              </a:spcAft>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6pPr>
            <a:lvl7pPr indent="0" lvl="6" marL="27432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7pPr>
            <a:lvl8pPr indent="0" lvl="7" marL="32004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8pPr>
            <a:lvl9pPr indent="0" lvl="8" marL="36576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9pPr>
          </a:lstStyle>
          <a:p/>
        </p:txBody>
      </p:sp>
      <p:sp>
        <p:nvSpPr>
          <p:cNvPr id="42" name="Shape 42"/>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43" name="Shape 43"/>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44" name="Shape 44"/>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1646236" y="1757361"/>
            <a:ext cx="29627511" cy="73152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47" name="Shape 47"/>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48" name="Shape 48"/>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49" name="Shape 49"/>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0" name="Shape 50"/>
        <p:cNvGrpSpPr/>
        <p:nvPr/>
      </p:nvGrpSpPr>
      <p:grpSpPr>
        <a:xfrm>
          <a:off x="0" y="0"/>
          <a:ext cx="0" cy="0"/>
          <a:chOff x="0" y="0"/>
          <a:chExt cx="0" cy="0"/>
        </a:xfrm>
      </p:grpSpPr>
      <p:sp>
        <p:nvSpPr>
          <p:cNvPr id="51" name="Shape 51"/>
          <p:cNvSpPr txBox="1"/>
          <p:nvPr>
            <p:ph type="title"/>
          </p:nvPr>
        </p:nvSpPr>
        <p:spPr>
          <a:xfrm>
            <a:off x="1646236" y="1757361"/>
            <a:ext cx="29627511" cy="73152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52" name="Shape 52"/>
          <p:cNvSpPr txBox="1"/>
          <p:nvPr>
            <p:ph idx="1" type="body"/>
          </p:nvPr>
        </p:nvSpPr>
        <p:spPr>
          <a:xfrm>
            <a:off x="1645443" y="9825317"/>
            <a:ext cx="14544675" cy="4094629"/>
          </a:xfrm>
          <a:prstGeom prst="rect">
            <a:avLst/>
          </a:prstGeom>
          <a:noFill/>
          <a:ln>
            <a:noFill/>
          </a:ln>
        </p:spPr>
        <p:txBody>
          <a:bodyPr anchorCtr="0" anchor="b" bIns="91425" lIns="91425" rIns="91425" tIns="91425"/>
          <a:lstStyle>
            <a:lvl1pPr indent="0" lvl="0" marL="0" marR="0" rtl="0" algn="l">
              <a:spcBef>
                <a:spcPts val="480"/>
              </a:spcBef>
              <a:spcAft>
                <a:spcPts val="0"/>
              </a:spcAft>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spcBef>
                <a:spcPts val="400"/>
              </a:spcBef>
              <a:spcAft>
                <a:spcPts val="0"/>
              </a:spcAft>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53" name="Shape 53"/>
          <p:cNvSpPr txBox="1"/>
          <p:nvPr>
            <p:ph idx="2" type="body"/>
          </p:nvPr>
        </p:nvSpPr>
        <p:spPr>
          <a:xfrm>
            <a:off x="1645443" y="13919948"/>
            <a:ext cx="14544675" cy="25287194"/>
          </a:xfrm>
          <a:prstGeom prst="rect">
            <a:avLst/>
          </a:prstGeom>
          <a:noFill/>
          <a:ln>
            <a:noFill/>
          </a:ln>
        </p:spPr>
        <p:txBody>
          <a:bodyPr anchorCtr="0" anchor="t" bIns="91425" lIns="91425" rIns="91425" tIns="91425"/>
          <a:lstStyle>
            <a:lvl1pPr indent="-1454150" lvl="0" marL="160655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1pPr>
            <a:lvl2pPr indent="-1220787" lvl="1" marL="3481388"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962025" lvl="2" marL="5356225"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969963" lvl="3" marL="7497763"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979488" lvl="4" marL="96408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979488" lvl="5" marL="100980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979488" lvl="6" marL="105552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979488" lvl="7" marL="110124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979488" lvl="8" marL="114696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54" name="Shape 54"/>
          <p:cNvSpPr txBox="1"/>
          <p:nvPr>
            <p:ph idx="3" type="body"/>
          </p:nvPr>
        </p:nvSpPr>
        <p:spPr>
          <a:xfrm>
            <a:off x="16722328" y="9825317"/>
            <a:ext cx="14550627" cy="4094629"/>
          </a:xfrm>
          <a:prstGeom prst="rect">
            <a:avLst/>
          </a:prstGeom>
          <a:noFill/>
          <a:ln>
            <a:noFill/>
          </a:ln>
        </p:spPr>
        <p:txBody>
          <a:bodyPr anchorCtr="0" anchor="b" bIns="91425" lIns="91425" rIns="91425" tIns="91425"/>
          <a:lstStyle>
            <a:lvl1pPr indent="0" lvl="0" marL="0" marR="0" rtl="0" algn="l">
              <a:spcBef>
                <a:spcPts val="480"/>
              </a:spcBef>
              <a:spcAft>
                <a:spcPts val="0"/>
              </a:spcAft>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spcBef>
                <a:spcPts val="400"/>
              </a:spcBef>
              <a:spcAft>
                <a:spcPts val="0"/>
              </a:spcAft>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55" name="Shape 55"/>
          <p:cNvSpPr txBox="1"/>
          <p:nvPr>
            <p:ph idx="4" type="body"/>
          </p:nvPr>
        </p:nvSpPr>
        <p:spPr>
          <a:xfrm>
            <a:off x="16722328" y="13919948"/>
            <a:ext cx="14550627" cy="25287194"/>
          </a:xfrm>
          <a:prstGeom prst="rect">
            <a:avLst/>
          </a:prstGeom>
          <a:noFill/>
          <a:ln>
            <a:noFill/>
          </a:ln>
        </p:spPr>
        <p:txBody>
          <a:bodyPr anchorCtr="0" anchor="t" bIns="91425" lIns="91425" rIns="91425" tIns="91425"/>
          <a:lstStyle>
            <a:lvl1pPr indent="-1454150" lvl="0" marL="160655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1pPr>
            <a:lvl2pPr indent="-1220787" lvl="1" marL="3481388"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962025" lvl="2" marL="5356225"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969963" lvl="3" marL="7497763"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979488" lvl="4" marL="96408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979488" lvl="5" marL="100980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979488" lvl="6" marL="105552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979488" lvl="7" marL="110124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979488" lvl="8" marL="114696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56" name="Shape 56"/>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57" name="Shape 57"/>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58" name="Shape 58"/>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59" name="Shape 59"/>
        <p:cNvGrpSpPr/>
        <p:nvPr/>
      </p:nvGrpSpPr>
      <p:grpSpPr>
        <a:xfrm>
          <a:off x="0" y="0"/>
          <a:ext cx="0" cy="0"/>
          <a:chOff x="0" y="0"/>
          <a:chExt cx="0" cy="0"/>
        </a:xfrm>
      </p:grpSpPr>
      <p:sp>
        <p:nvSpPr>
          <p:cNvPr id="60" name="Shape 60"/>
          <p:cNvSpPr txBox="1"/>
          <p:nvPr>
            <p:ph type="title"/>
          </p:nvPr>
        </p:nvSpPr>
        <p:spPr>
          <a:xfrm>
            <a:off x="1646236" y="1757361"/>
            <a:ext cx="29627511" cy="73152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61" name="Shape 61"/>
          <p:cNvSpPr txBox="1"/>
          <p:nvPr>
            <p:ph idx="1" type="body"/>
          </p:nvPr>
        </p:nvSpPr>
        <p:spPr>
          <a:xfrm>
            <a:off x="1645444" y="10242177"/>
            <a:ext cx="14756605" cy="28964964"/>
          </a:xfrm>
          <a:prstGeom prst="rect">
            <a:avLst/>
          </a:prstGeom>
          <a:noFill/>
          <a:ln>
            <a:noFill/>
          </a:ln>
        </p:spPr>
        <p:txBody>
          <a:bodyPr anchorCtr="0" anchor="t" bIns="91425" lIns="91425" rIns="91425" tIns="91425"/>
          <a:lstStyle>
            <a:lvl1pPr indent="-1428750" lvl="0" marL="16065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1195387" lvl="1" marL="3481388"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949325" lvl="2" marL="5356225"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957263" lvl="3" marL="7497763"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966788" lvl="4" marL="96408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966788" lvl="5" marL="100980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966788" lvl="6" marL="105552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966788" lvl="7" marL="110124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966788" lvl="8" marL="114696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62" name="Shape 62"/>
          <p:cNvSpPr txBox="1"/>
          <p:nvPr>
            <p:ph idx="2" type="body"/>
          </p:nvPr>
        </p:nvSpPr>
        <p:spPr>
          <a:xfrm>
            <a:off x="16516351" y="10242177"/>
            <a:ext cx="14756605" cy="28964964"/>
          </a:xfrm>
          <a:prstGeom prst="rect">
            <a:avLst/>
          </a:prstGeom>
          <a:noFill/>
          <a:ln>
            <a:noFill/>
          </a:ln>
        </p:spPr>
        <p:txBody>
          <a:bodyPr anchorCtr="0" anchor="t" bIns="91425" lIns="91425" rIns="91425" tIns="91425"/>
          <a:lstStyle>
            <a:lvl1pPr indent="-1428750" lvl="0" marL="16065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1195387" lvl="1" marL="3481388"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949325" lvl="2" marL="5356225"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957263" lvl="3" marL="7497763"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966788" lvl="4" marL="96408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966788" lvl="5" marL="100980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966788" lvl="6" marL="105552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966788" lvl="7" marL="110124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966788" lvl="8" marL="114696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63" name="Shape 63"/>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64" name="Shape 64"/>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65" name="Shape 65"/>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6" name="Shape 66"/>
        <p:cNvGrpSpPr/>
        <p:nvPr/>
      </p:nvGrpSpPr>
      <p:grpSpPr>
        <a:xfrm>
          <a:off x="0" y="0"/>
          <a:ext cx="0" cy="0"/>
          <a:chOff x="0" y="0"/>
          <a:chExt cx="0" cy="0"/>
        </a:xfrm>
      </p:grpSpPr>
      <p:sp>
        <p:nvSpPr>
          <p:cNvPr id="67" name="Shape 67"/>
          <p:cNvSpPr txBox="1"/>
          <p:nvPr>
            <p:ph type="title"/>
          </p:nvPr>
        </p:nvSpPr>
        <p:spPr>
          <a:xfrm>
            <a:off x="2600325" y="28205209"/>
            <a:ext cx="27980878" cy="8715934"/>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68" name="Shape 68"/>
          <p:cNvSpPr txBox="1"/>
          <p:nvPr>
            <p:ph idx="1" type="body"/>
          </p:nvPr>
        </p:nvSpPr>
        <p:spPr>
          <a:xfrm>
            <a:off x="2600325" y="18604006"/>
            <a:ext cx="27980878" cy="9601200"/>
          </a:xfrm>
          <a:prstGeom prst="rect">
            <a:avLst/>
          </a:prstGeom>
          <a:noFill/>
          <a:ln>
            <a:noFill/>
          </a:ln>
        </p:spPr>
        <p:txBody>
          <a:bodyPr anchorCtr="0" anchor="b" bIns="91425" lIns="91425" rIns="91425" tIns="91425"/>
          <a:lstStyle>
            <a:lvl1pPr indent="0" lvl="0" marL="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1pPr>
            <a:lvl2pPr indent="0" lvl="1" marL="457200" marR="0" rtl="0" algn="l">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spcBef>
                <a:spcPts val="320"/>
              </a:spcBef>
              <a:spcAft>
                <a:spcPts val="0"/>
              </a:spcAft>
              <a:buClr>
                <a:schemeClr val="dk1"/>
              </a:buClr>
              <a:buFont typeface="Arial"/>
              <a:buNone/>
              <a:defRPr b="0" i="0" sz="1600" u="none" cap="none" strike="noStrike">
                <a:solidFill>
                  <a:schemeClr val="dk1"/>
                </a:solidFill>
                <a:latin typeface="Arial"/>
                <a:ea typeface="Arial"/>
                <a:cs typeface="Arial"/>
                <a:sym typeface="Arial"/>
              </a:defRPr>
            </a:lvl3pPr>
            <a:lvl4pPr indent="0" lvl="3" marL="13716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18288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22860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27432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32004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36576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9pPr>
          </a:lstStyle>
          <a:p/>
        </p:txBody>
      </p:sp>
      <p:sp>
        <p:nvSpPr>
          <p:cNvPr id="69" name="Shape 69"/>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70" name="Shape 70"/>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71" name="Shape 71"/>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1646236" y="1757361"/>
            <a:ext cx="29627511" cy="73152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11" name="Shape 11"/>
          <p:cNvSpPr txBox="1"/>
          <p:nvPr>
            <p:ph idx="1" type="body"/>
          </p:nvPr>
        </p:nvSpPr>
        <p:spPr>
          <a:xfrm>
            <a:off x="1646236" y="10242550"/>
            <a:ext cx="29627511" cy="28963937"/>
          </a:xfrm>
          <a:prstGeom prst="rect">
            <a:avLst/>
          </a:prstGeom>
          <a:noFill/>
          <a:ln>
            <a:noFill/>
          </a:ln>
        </p:spPr>
        <p:txBody>
          <a:bodyPr anchorCtr="0" anchor="t" bIns="91425" lIns="91425" rIns="91425" tIns="91425"/>
          <a:lstStyle>
            <a:lvl1pPr indent="-654050" lvl="0" marL="1606550" marR="0" rtl="0" algn="l">
              <a:spcBef>
                <a:spcPts val="3000"/>
              </a:spcBef>
              <a:spcAft>
                <a:spcPts val="0"/>
              </a:spcAft>
              <a:buClr>
                <a:schemeClr val="dk1"/>
              </a:buClr>
              <a:buSzPct val="100000"/>
              <a:buFont typeface="Arial"/>
              <a:buChar char="•"/>
              <a:defRPr b="0" i="0" sz="15000" u="none" cap="none" strike="noStrike">
                <a:solidFill>
                  <a:schemeClr val="dk1"/>
                </a:solidFill>
                <a:latin typeface="Arial"/>
                <a:ea typeface="Arial"/>
                <a:cs typeface="Arial"/>
                <a:sym typeface="Arial"/>
              </a:defRPr>
            </a:lvl1pPr>
            <a:lvl2pPr indent="-515937" lvl="1" marL="3481388" marR="0" rtl="0" algn="l">
              <a:spcBef>
                <a:spcPts val="2620"/>
              </a:spcBef>
              <a:spcAft>
                <a:spcPts val="0"/>
              </a:spcAft>
              <a:buClr>
                <a:schemeClr val="dk1"/>
              </a:buClr>
              <a:buSzPct val="100000"/>
              <a:buFont typeface="Arial"/>
              <a:buChar char="–"/>
              <a:defRPr b="0" i="0" sz="13100" u="none" cap="none" strike="noStrike">
                <a:solidFill>
                  <a:schemeClr val="dk1"/>
                </a:solidFill>
                <a:latin typeface="Arial"/>
                <a:ea typeface="Arial"/>
                <a:cs typeface="Arial"/>
                <a:sym typeface="Arial"/>
              </a:defRPr>
            </a:lvl2pPr>
            <a:lvl3pPr indent="-365125" lvl="2" marL="5356225" marR="0" rtl="0" algn="l">
              <a:spcBef>
                <a:spcPts val="2240"/>
              </a:spcBef>
              <a:spcAft>
                <a:spcPts val="0"/>
              </a:spcAft>
              <a:buClr>
                <a:schemeClr val="dk1"/>
              </a:buClr>
              <a:buSzPct val="100000"/>
              <a:buFont typeface="Arial"/>
              <a:buChar char="•"/>
              <a:defRPr b="0" i="0" sz="11200" u="none" cap="none" strike="noStrike">
                <a:solidFill>
                  <a:schemeClr val="dk1"/>
                </a:solidFill>
                <a:latin typeface="Arial"/>
                <a:ea typeface="Arial"/>
                <a:cs typeface="Arial"/>
                <a:sym typeface="Arial"/>
              </a:defRPr>
            </a:lvl3pPr>
            <a:lvl4pPr indent="-474663" lvl="3" marL="7497763"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4pPr>
            <a:lvl5pPr indent="-484188" lvl="4" marL="96408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5pPr>
            <a:lvl6pPr indent="-484188" lvl="5" marL="100980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6pPr>
            <a:lvl7pPr indent="-484188" lvl="6" marL="105552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7pPr>
            <a:lvl8pPr indent="-484188" lvl="7" marL="110124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8pPr>
            <a:lvl9pPr indent="-484188" lvl="8" marL="114696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9pPr>
          </a:lstStyle>
          <a:p/>
        </p:txBody>
      </p:sp>
      <p:sp>
        <p:nvSpPr>
          <p:cNvPr id="12" name="Shape 12"/>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13" name="Shape 13"/>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14" name="Shape 14"/>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jpg"/><Relationship Id="rId10" Type="http://schemas.openxmlformats.org/officeDocument/2006/relationships/image" Target="../media/image01.png"/><Relationship Id="rId13" Type="http://schemas.openxmlformats.org/officeDocument/2006/relationships/image" Target="../media/image07.png"/><Relationship Id="rId12" Type="http://schemas.openxmlformats.org/officeDocument/2006/relationships/image" Target="../media/image0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 Id="rId4" Type="http://schemas.openxmlformats.org/officeDocument/2006/relationships/image" Target="../media/image12.png"/><Relationship Id="rId9" Type="http://schemas.openxmlformats.org/officeDocument/2006/relationships/image" Target="../media/image03.png"/><Relationship Id="rId15" Type="http://schemas.openxmlformats.org/officeDocument/2006/relationships/image" Target="../media/image09.png"/><Relationship Id="rId14" Type="http://schemas.openxmlformats.org/officeDocument/2006/relationships/image" Target="../media/image11.png"/><Relationship Id="rId5" Type="http://schemas.openxmlformats.org/officeDocument/2006/relationships/image" Target="../media/image05.png"/><Relationship Id="rId6" Type="http://schemas.openxmlformats.org/officeDocument/2006/relationships/image" Target="../media/image08.png"/><Relationship Id="rId7" Type="http://schemas.openxmlformats.org/officeDocument/2006/relationships/image" Target="../media/image06.png"/><Relationship Id="rId8" Type="http://schemas.openxmlformats.org/officeDocument/2006/relationships/image" Target="../media/image0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8" name="Shape 88"/>
        <p:cNvGrpSpPr/>
        <p:nvPr/>
      </p:nvGrpSpPr>
      <p:grpSpPr>
        <a:xfrm>
          <a:off x="0" y="0"/>
          <a:ext cx="0" cy="0"/>
          <a:chOff x="0" y="0"/>
          <a:chExt cx="0" cy="0"/>
        </a:xfrm>
      </p:grpSpPr>
      <p:sp>
        <p:nvSpPr>
          <p:cNvPr id="89" name="Shape 89"/>
          <p:cNvSpPr txBox="1"/>
          <p:nvPr/>
        </p:nvSpPr>
        <p:spPr>
          <a:xfrm>
            <a:off x="914400" y="17221200"/>
            <a:ext cx="10559400" cy="11469000"/>
          </a:xfrm>
          <a:prstGeom prst="rect">
            <a:avLst/>
          </a:prstGeom>
          <a:noFill/>
          <a:ln cap="flat" cmpd="sng" w="63500">
            <a:solidFill>
              <a:srgbClr val="0033CC"/>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8400" u="none">
              <a:solidFill>
                <a:srgbClr val="000000"/>
              </a:solidFill>
              <a:latin typeface="Arial"/>
              <a:ea typeface="Arial"/>
              <a:cs typeface="Arial"/>
              <a:sym typeface="Arial"/>
            </a:endParaRPr>
          </a:p>
        </p:txBody>
      </p:sp>
      <p:sp>
        <p:nvSpPr>
          <p:cNvPr id="90" name="Shape 90"/>
          <p:cNvSpPr txBox="1"/>
          <p:nvPr/>
        </p:nvSpPr>
        <p:spPr>
          <a:xfrm>
            <a:off x="11698800" y="5486400"/>
            <a:ext cx="9881400" cy="11469000"/>
          </a:xfrm>
          <a:prstGeom prst="rect">
            <a:avLst/>
          </a:prstGeom>
          <a:noFill/>
          <a:ln cap="flat" cmpd="sng" w="63500">
            <a:solidFill>
              <a:srgbClr val="0033CC"/>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8400" u="none">
              <a:solidFill>
                <a:srgbClr val="000000"/>
              </a:solidFill>
              <a:latin typeface="Arial"/>
              <a:ea typeface="Arial"/>
              <a:cs typeface="Arial"/>
              <a:sym typeface="Arial"/>
            </a:endParaRPr>
          </a:p>
        </p:txBody>
      </p:sp>
      <p:sp>
        <p:nvSpPr>
          <p:cNvPr id="91" name="Shape 91"/>
          <p:cNvSpPr txBox="1"/>
          <p:nvPr/>
        </p:nvSpPr>
        <p:spPr>
          <a:xfrm>
            <a:off x="21833400" y="17221200"/>
            <a:ext cx="9881400" cy="11469000"/>
          </a:xfrm>
          <a:prstGeom prst="rect">
            <a:avLst/>
          </a:prstGeom>
          <a:noFill/>
          <a:ln cap="flat" cmpd="sng" w="63500">
            <a:solidFill>
              <a:srgbClr val="0033CC"/>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8400" u="none">
              <a:solidFill>
                <a:srgbClr val="000000"/>
              </a:solidFill>
              <a:latin typeface="Arial"/>
              <a:ea typeface="Arial"/>
              <a:cs typeface="Arial"/>
              <a:sym typeface="Arial"/>
            </a:endParaRPr>
          </a:p>
        </p:txBody>
      </p:sp>
      <p:sp>
        <p:nvSpPr>
          <p:cNvPr id="92" name="Shape 92"/>
          <p:cNvSpPr txBox="1"/>
          <p:nvPr/>
        </p:nvSpPr>
        <p:spPr>
          <a:xfrm>
            <a:off x="21833400" y="5486400"/>
            <a:ext cx="9881400" cy="11469000"/>
          </a:xfrm>
          <a:prstGeom prst="rect">
            <a:avLst/>
          </a:prstGeom>
          <a:noFill/>
          <a:ln cap="flat" cmpd="sng" w="63500">
            <a:solidFill>
              <a:srgbClr val="0033CC"/>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8400" u="none">
              <a:solidFill>
                <a:srgbClr val="000000"/>
              </a:solidFill>
              <a:latin typeface="Arial"/>
              <a:ea typeface="Arial"/>
              <a:cs typeface="Arial"/>
              <a:sym typeface="Arial"/>
            </a:endParaRPr>
          </a:p>
        </p:txBody>
      </p:sp>
      <p:sp>
        <p:nvSpPr>
          <p:cNvPr id="93" name="Shape 93"/>
          <p:cNvSpPr txBox="1"/>
          <p:nvPr/>
        </p:nvSpPr>
        <p:spPr>
          <a:xfrm>
            <a:off x="914400" y="5486400"/>
            <a:ext cx="10559400" cy="11469000"/>
          </a:xfrm>
          <a:prstGeom prst="rect">
            <a:avLst/>
          </a:prstGeom>
          <a:noFill/>
          <a:ln cap="flat" cmpd="sng" w="63500">
            <a:solidFill>
              <a:srgbClr val="0033CC"/>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8400" u="none">
              <a:solidFill>
                <a:srgbClr val="000000"/>
              </a:solidFill>
              <a:latin typeface="Arial"/>
              <a:ea typeface="Arial"/>
              <a:cs typeface="Arial"/>
              <a:sym typeface="Arial"/>
            </a:endParaRPr>
          </a:p>
        </p:txBody>
      </p:sp>
      <p:sp>
        <p:nvSpPr>
          <p:cNvPr id="94" name="Shape 94"/>
          <p:cNvSpPr txBox="1"/>
          <p:nvPr/>
        </p:nvSpPr>
        <p:spPr>
          <a:xfrm>
            <a:off x="5791200" y="1647825"/>
            <a:ext cx="21336000" cy="561900"/>
          </a:xfrm>
          <a:prstGeom prst="rect">
            <a:avLst/>
          </a:prstGeom>
          <a:noFill/>
          <a:ln>
            <a:noFill/>
          </a:ln>
        </p:spPr>
        <p:txBody>
          <a:bodyPr anchorCtr="0" anchor="t" bIns="49325" lIns="98650" rIns="98650" tIns="49325">
            <a:noAutofit/>
          </a:bodyPr>
          <a:lstStyle/>
          <a:p>
            <a:pPr indent="0" lvl="0" marL="0" marR="0" rtl="0" algn="ctr">
              <a:lnSpc>
                <a:spcPct val="30000"/>
              </a:lnSpc>
              <a:spcBef>
                <a:spcPts val="0"/>
              </a:spcBef>
              <a:spcAft>
                <a:spcPts val="0"/>
              </a:spcAft>
              <a:buClr>
                <a:srgbClr val="000000"/>
              </a:buClr>
              <a:buSzPct val="25000"/>
              <a:buFont typeface="Times New Roman"/>
              <a:buNone/>
            </a:pPr>
            <a:r>
              <a:rPr b="1" i="0" lang="en-US" sz="7200" u="none" cap="none" strike="noStrike">
                <a:solidFill>
                  <a:srgbClr val="000000"/>
                </a:solidFill>
                <a:latin typeface="Times New Roman"/>
                <a:ea typeface="Times New Roman"/>
                <a:cs typeface="Times New Roman"/>
                <a:sym typeface="Times New Roman"/>
              </a:rPr>
              <a:t>Senior Project, </a:t>
            </a:r>
            <a:r>
              <a:rPr b="1" lang="en-US" sz="7200">
                <a:solidFill>
                  <a:srgbClr val="000000"/>
                </a:solidFill>
                <a:latin typeface="Times New Roman"/>
                <a:ea typeface="Times New Roman"/>
                <a:cs typeface="Times New Roman"/>
                <a:sym typeface="Times New Roman"/>
              </a:rPr>
              <a:t>2016</a:t>
            </a:r>
            <a:r>
              <a:rPr b="1" i="0" lang="en-US" sz="7200" u="none" cap="none" strike="noStrike">
                <a:solidFill>
                  <a:srgbClr val="000000"/>
                </a:solidFill>
                <a:latin typeface="Times New Roman"/>
                <a:ea typeface="Times New Roman"/>
                <a:cs typeface="Times New Roman"/>
                <a:sym typeface="Times New Roman"/>
              </a:rPr>
              <a:t>, </a:t>
            </a:r>
            <a:r>
              <a:rPr b="1" lang="en-US" sz="7200">
                <a:solidFill>
                  <a:srgbClr val="000000"/>
                </a:solidFill>
                <a:latin typeface="Times New Roman"/>
                <a:ea typeface="Times New Roman"/>
                <a:cs typeface="Times New Roman"/>
                <a:sym typeface="Times New Roman"/>
              </a:rPr>
              <a:t>Spring</a:t>
            </a:r>
          </a:p>
        </p:txBody>
      </p:sp>
      <p:sp>
        <p:nvSpPr>
          <p:cNvPr id="95" name="Shape 95"/>
          <p:cNvSpPr txBox="1"/>
          <p:nvPr/>
        </p:nvSpPr>
        <p:spPr>
          <a:xfrm>
            <a:off x="6567486" y="2743200"/>
            <a:ext cx="19797600" cy="2452800"/>
          </a:xfrm>
          <a:prstGeom prst="rect">
            <a:avLst/>
          </a:prstGeom>
          <a:noFill/>
          <a:ln>
            <a:noFill/>
          </a:ln>
        </p:spPr>
        <p:txBody>
          <a:bodyPr anchorCtr="0" anchor="t" bIns="49325" lIns="98650" rIns="98650" tIns="49325">
            <a:noAutofit/>
          </a:bodyPr>
          <a:lstStyle/>
          <a:p>
            <a:pPr indent="0" lvl="0" marL="0" marR="0" rtl="0" algn="ctr">
              <a:lnSpc>
                <a:spcPct val="100000"/>
              </a:lnSpc>
              <a:spcBef>
                <a:spcPts val="0"/>
              </a:spcBef>
              <a:spcAft>
                <a:spcPts val="0"/>
              </a:spcAft>
              <a:buClr>
                <a:srgbClr val="3333CC"/>
              </a:buClr>
              <a:buSzPct val="25000"/>
              <a:buFont typeface="Arial"/>
              <a:buNone/>
            </a:pPr>
            <a:r>
              <a:rPr b="1" lang="en-US" sz="4800"/>
              <a:t>VIP 2</a:t>
            </a:r>
          </a:p>
          <a:p>
            <a:pPr indent="0" lvl="0" marL="0" marR="0" rtl="0" algn="ctr">
              <a:lnSpc>
                <a:spcPct val="100000"/>
              </a:lnSpc>
              <a:spcBef>
                <a:spcPts val="0"/>
              </a:spcBef>
              <a:spcAft>
                <a:spcPts val="0"/>
              </a:spcAft>
              <a:buClr>
                <a:srgbClr val="3333CC"/>
              </a:buClr>
              <a:buSzPct val="25000"/>
              <a:buFont typeface="Arial"/>
              <a:buNone/>
            </a:pPr>
            <a:r>
              <a:rPr b="1" i="0" lang="en-US" sz="3500" u="none" cap="none" strike="noStrike">
                <a:latin typeface="Arial"/>
                <a:ea typeface="Arial"/>
                <a:cs typeface="Arial"/>
                <a:sym typeface="Arial"/>
              </a:rPr>
              <a:t>Student: </a:t>
            </a:r>
            <a:r>
              <a:rPr lang="en-US" sz="3500"/>
              <a:t>Rodolfo VIant Rodriguez</a:t>
            </a:r>
            <a:r>
              <a:rPr b="0" i="0" lang="en-US" sz="3500" u="none" cap="none" strike="noStrike">
                <a:latin typeface="Arial"/>
                <a:ea typeface="Arial"/>
                <a:cs typeface="Arial"/>
                <a:sym typeface="Arial"/>
              </a:rPr>
              <a:t>, Florida International University</a:t>
            </a:r>
          </a:p>
          <a:p>
            <a:pPr indent="0" lvl="0" marL="0" marR="0" rtl="0" algn="ctr">
              <a:lnSpc>
                <a:spcPct val="100000"/>
              </a:lnSpc>
              <a:spcBef>
                <a:spcPts val="0"/>
              </a:spcBef>
              <a:spcAft>
                <a:spcPts val="0"/>
              </a:spcAft>
              <a:buClr>
                <a:srgbClr val="3333CC"/>
              </a:buClr>
              <a:buSzPct val="25000"/>
              <a:buFont typeface="Arial"/>
              <a:buNone/>
            </a:pPr>
            <a:r>
              <a:rPr b="1" i="0" lang="en-US" sz="3500" u="none" cap="none" strike="noStrike">
                <a:latin typeface="Arial"/>
                <a:ea typeface="Arial"/>
                <a:cs typeface="Arial"/>
                <a:sym typeface="Arial"/>
              </a:rPr>
              <a:t>Mentor:</a:t>
            </a:r>
            <a:r>
              <a:rPr b="1" i="1" lang="en-US" sz="3500" u="none" cap="none" strike="noStrike">
                <a:latin typeface="Arial"/>
                <a:ea typeface="Arial"/>
                <a:cs typeface="Arial"/>
                <a:sym typeface="Arial"/>
              </a:rPr>
              <a:t> </a:t>
            </a:r>
            <a:r>
              <a:rPr lang="en-US" sz="3500"/>
              <a:t>Masoud Sadjadi</a:t>
            </a:r>
            <a:r>
              <a:rPr b="0" i="0" lang="en-US" sz="3500" u="none" cap="none" strike="noStrike">
                <a:latin typeface="Arial"/>
                <a:ea typeface="Arial"/>
                <a:cs typeface="Arial"/>
                <a:sym typeface="Arial"/>
              </a:rPr>
              <a:t>,</a:t>
            </a:r>
            <a:r>
              <a:rPr b="0" i="1" lang="en-US" sz="3500" u="none" cap="none" strike="noStrike">
                <a:latin typeface="Arial"/>
                <a:ea typeface="Arial"/>
                <a:cs typeface="Arial"/>
                <a:sym typeface="Arial"/>
              </a:rPr>
              <a:t> </a:t>
            </a:r>
            <a:r>
              <a:rPr i="1" lang="en-US" sz="3500"/>
              <a:t>FIU</a:t>
            </a:r>
            <a:r>
              <a:rPr b="0" i="0" lang="en-US" sz="3500" u="none" cap="none" strike="noStrike">
                <a:latin typeface="Arial"/>
                <a:ea typeface="Arial"/>
                <a:cs typeface="Arial"/>
                <a:sym typeface="Arial"/>
              </a:rPr>
              <a:t> </a:t>
            </a:r>
          </a:p>
          <a:p>
            <a:pPr indent="0" lvl="0" marL="0" marR="0" rtl="0" algn="ctr">
              <a:lnSpc>
                <a:spcPct val="100000"/>
              </a:lnSpc>
              <a:spcBef>
                <a:spcPts val="0"/>
              </a:spcBef>
              <a:spcAft>
                <a:spcPts val="0"/>
              </a:spcAft>
              <a:buClr>
                <a:srgbClr val="3333CC"/>
              </a:buClr>
              <a:buSzPct val="25000"/>
              <a:buFont typeface="Arial"/>
              <a:buNone/>
            </a:pPr>
            <a:r>
              <a:rPr b="1" i="0" lang="en-US" sz="3500" u="none" cap="none" strike="noStrike">
                <a:latin typeface="Arial"/>
                <a:ea typeface="Arial"/>
                <a:cs typeface="Arial"/>
                <a:sym typeface="Arial"/>
              </a:rPr>
              <a:t>Instructor:</a:t>
            </a:r>
            <a:r>
              <a:rPr b="1" i="1" lang="en-US" sz="3500" u="none" cap="none" strike="noStrike">
                <a:latin typeface="Arial"/>
                <a:ea typeface="Arial"/>
                <a:cs typeface="Arial"/>
                <a:sym typeface="Arial"/>
              </a:rPr>
              <a:t> </a:t>
            </a:r>
            <a:r>
              <a:rPr b="0" i="0" lang="en-US" sz="3500" u="none" cap="none" strike="noStrike">
                <a:latin typeface="Arial"/>
                <a:ea typeface="Arial"/>
                <a:cs typeface="Arial"/>
                <a:sym typeface="Arial"/>
              </a:rPr>
              <a:t>Masoud Sadjadi, Florida International University</a:t>
            </a:r>
          </a:p>
        </p:txBody>
      </p:sp>
      <p:sp>
        <p:nvSpPr>
          <p:cNvPr id="96" name="Shape 96"/>
          <p:cNvSpPr txBox="1"/>
          <p:nvPr/>
        </p:nvSpPr>
        <p:spPr>
          <a:xfrm>
            <a:off x="914400" y="42062400"/>
            <a:ext cx="31089600" cy="1371600"/>
          </a:xfrm>
          <a:prstGeom prst="rect">
            <a:avLst/>
          </a:prstGeom>
          <a:noFill/>
          <a:ln cap="flat" cmpd="sng" w="63500">
            <a:solidFill>
              <a:srgbClr val="0033CC"/>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8400" u="none">
              <a:solidFill>
                <a:srgbClr val="000000"/>
              </a:solidFill>
              <a:latin typeface="Arial"/>
              <a:ea typeface="Arial"/>
              <a:cs typeface="Arial"/>
              <a:sym typeface="Arial"/>
            </a:endParaRPr>
          </a:p>
        </p:txBody>
      </p:sp>
      <p:sp>
        <p:nvSpPr>
          <p:cNvPr id="97" name="Shape 97"/>
          <p:cNvSpPr txBox="1"/>
          <p:nvPr/>
        </p:nvSpPr>
        <p:spPr>
          <a:xfrm>
            <a:off x="1192212" y="41605200"/>
            <a:ext cx="4980000" cy="730200"/>
          </a:xfrm>
          <a:prstGeom prst="rect">
            <a:avLst/>
          </a:prstGeom>
          <a:solidFill>
            <a:srgbClr val="FFFFFF"/>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a:solidFill>
                  <a:srgbClr val="336699"/>
                </a:solidFill>
                <a:latin typeface="Arial"/>
                <a:ea typeface="Arial"/>
                <a:cs typeface="Arial"/>
                <a:sym typeface="Arial"/>
              </a:rPr>
              <a:t>Acknowledgement</a:t>
            </a:r>
          </a:p>
        </p:txBody>
      </p:sp>
      <p:sp>
        <p:nvSpPr>
          <p:cNvPr id="98" name="Shape 98"/>
          <p:cNvSpPr txBox="1"/>
          <p:nvPr/>
        </p:nvSpPr>
        <p:spPr>
          <a:xfrm>
            <a:off x="15925800" y="446087"/>
            <a:ext cx="4724400" cy="10779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333399"/>
              </a:buClr>
              <a:buSzPct val="25000"/>
              <a:buFont typeface="Arial"/>
              <a:buNone/>
            </a:pPr>
            <a:r>
              <a:rPr b="1" i="0" lang="en-US" sz="3200" u="none">
                <a:solidFill>
                  <a:srgbClr val="333399"/>
                </a:solidFill>
                <a:latin typeface="Arial"/>
                <a:ea typeface="Arial"/>
                <a:cs typeface="Arial"/>
                <a:sym typeface="Arial"/>
              </a:rPr>
              <a:t>School of Computing &amp; Information Sciences</a:t>
            </a:r>
          </a:p>
        </p:txBody>
      </p:sp>
      <p:pic>
        <p:nvPicPr>
          <p:cNvPr id="99" name="Shape 99"/>
          <p:cNvPicPr preferRelativeResize="0"/>
          <p:nvPr/>
        </p:nvPicPr>
        <p:blipFill rotWithShape="1">
          <a:blip r:embed="rId3">
            <a:alphaModFix/>
          </a:blip>
          <a:srcRect b="0" l="0" r="0" t="0"/>
          <a:stretch/>
        </p:blipFill>
        <p:spPr>
          <a:xfrm>
            <a:off x="13182600" y="381000"/>
            <a:ext cx="2630400" cy="1219200"/>
          </a:xfrm>
          <a:prstGeom prst="rect">
            <a:avLst/>
          </a:prstGeom>
          <a:noFill/>
          <a:ln>
            <a:noFill/>
          </a:ln>
        </p:spPr>
      </p:pic>
      <p:sp>
        <p:nvSpPr>
          <p:cNvPr id="100" name="Shape 100"/>
          <p:cNvSpPr txBox="1"/>
          <p:nvPr/>
        </p:nvSpPr>
        <p:spPr>
          <a:xfrm>
            <a:off x="13716000" y="17373600"/>
            <a:ext cx="5486400" cy="731700"/>
          </a:xfrm>
          <a:prstGeom prst="rect">
            <a:avLst/>
          </a:prstGeom>
          <a:solidFill>
            <a:srgbClr val="FFFFFF"/>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a:solidFill>
                  <a:srgbClr val="336699"/>
                </a:solidFill>
                <a:latin typeface="Arial"/>
                <a:ea typeface="Arial"/>
                <a:cs typeface="Arial"/>
                <a:sym typeface="Arial"/>
              </a:rPr>
              <a:t>Object Design</a:t>
            </a:r>
          </a:p>
        </p:txBody>
      </p:sp>
      <p:sp>
        <p:nvSpPr>
          <p:cNvPr id="101" name="Shape 101"/>
          <p:cNvSpPr txBox="1"/>
          <p:nvPr/>
        </p:nvSpPr>
        <p:spPr>
          <a:xfrm>
            <a:off x="13639800" y="5792787"/>
            <a:ext cx="5486400" cy="731700"/>
          </a:xfrm>
          <a:prstGeom prst="rect">
            <a:avLst/>
          </a:prstGeom>
          <a:solidFill>
            <a:srgbClr val="FFFFFF"/>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a:solidFill>
                  <a:srgbClr val="336699"/>
                </a:solidFill>
                <a:latin typeface="Arial"/>
                <a:ea typeface="Arial"/>
                <a:cs typeface="Arial"/>
                <a:sym typeface="Arial"/>
              </a:rPr>
              <a:t>Current System</a:t>
            </a:r>
          </a:p>
        </p:txBody>
      </p:sp>
      <p:sp>
        <p:nvSpPr>
          <p:cNvPr id="102" name="Shape 102"/>
          <p:cNvSpPr txBox="1"/>
          <p:nvPr/>
        </p:nvSpPr>
        <p:spPr>
          <a:xfrm>
            <a:off x="12018225" y="6768050"/>
            <a:ext cx="9369000" cy="4814400"/>
          </a:xfrm>
          <a:prstGeom prst="rect">
            <a:avLst/>
          </a:prstGeom>
          <a:noFill/>
          <a:ln>
            <a:noFill/>
          </a:ln>
        </p:spPr>
        <p:txBody>
          <a:bodyPr anchorCtr="0" anchor="t" bIns="91425" lIns="91425" rIns="91425" tIns="91425">
            <a:noAutofit/>
          </a:bodyPr>
          <a:lstStyle/>
          <a:p>
            <a:pPr indent="387350" lvl="0" rtl="0" algn="just">
              <a:spcBef>
                <a:spcPts val="0"/>
              </a:spcBef>
              <a:buClr>
                <a:srgbClr val="000000"/>
              </a:buClr>
              <a:buSzPct val="36666"/>
              <a:buFont typeface="Arial"/>
              <a:buNone/>
            </a:pPr>
            <a:r>
              <a:rPr lang="en-US" sz="3000">
                <a:solidFill>
                  <a:srgbClr val="000000"/>
                </a:solidFill>
              </a:rPr>
              <a:t>The current system allows students and faculty to register, login, manage their profile, view projects, schedules. Faculty users can also propose new projects for students to work on.  Users are able to view information about current real world problems and see which one sparks their interests. Students of all ranks are able to select and join a project where they will then be able to work side by side with industry leaders and assist with real world research problems.</a:t>
            </a:r>
          </a:p>
          <a:p>
            <a:pPr indent="457200" lvl="0" rtl="0" algn="just">
              <a:spcBef>
                <a:spcPts val="0"/>
              </a:spcBef>
              <a:buNone/>
            </a:pPr>
            <a:r>
              <a:t/>
            </a:r>
            <a:endParaRPr sz="3000"/>
          </a:p>
        </p:txBody>
      </p:sp>
      <p:sp>
        <p:nvSpPr>
          <p:cNvPr id="103" name="Shape 103"/>
          <p:cNvSpPr txBox="1"/>
          <p:nvPr/>
        </p:nvSpPr>
        <p:spPr>
          <a:xfrm>
            <a:off x="13639800" y="11860962"/>
            <a:ext cx="5486400" cy="731700"/>
          </a:xfrm>
          <a:prstGeom prst="rect">
            <a:avLst/>
          </a:prstGeom>
          <a:solidFill>
            <a:srgbClr val="FFFFFF"/>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lang="en-US" sz="4100">
                <a:solidFill>
                  <a:srgbClr val="336699"/>
                </a:solidFill>
              </a:rPr>
              <a:t>My Role</a:t>
            </a:r>
          </a:p>
        </p:txBody>
      </p:sp>
      <p:sp>
        <p:nvSpPr>
          <p:cNvPr id="104" name="Shape 104"/>
          <p:cNvSpPr txBox="1"/>
          <p:nvPr/>
        </p:nvSpPr>
        <p:spPr>
          <a:xfrm>
            <a:off x="12018225" y="12972000"/>
            <a:ext cx="9369000" cy="3983400"/>
          </a:xfrm>
          <a:prstGeom prst="rect">
            <a:avLst/>
          </a:prstGeom>
          <a:noFill/>
          <a:ln>
            <a:noFill/>
          </a:ln>
        </p:spPr>
        <p:txBody>
          <a:bodyPr anchorCtr="0" anchor="t" bIns="91425" lIns="91425" rIns="91425" tIns="91425">
            <a:noAutofit/>
          </a:bodyPr>
          <a:lstStyle/>
          <a:p>
            <a:pPr indent="-419100" lvl="0" marL="457200" rtl="0">
              <a:lnSpc>
                <a:spcPct val="150000"/>
              </a:lnSpc>
              <a:spcBef>
                <a:spcPts val="0"/>
              </a:spcBef>
              <a:buSzPct val="100000"/>
              <a:buChar char="●"/>
            </a:pPr>
            <a:r>
              <a:rPr lang="en-US" sz="3000"/>
              <a:t>Implement View Teams</a:t>
            </a:r>
          </a:p>
          <a:p>
            <a:pPr indent="-419100" lvl="0" marL="457200" rtl="0">
              <a:lnSpc>
                <a:spcPct val="150000"/>
              </a:lnSpc>
              <a:spcBef>
                <a:spcPts val="0"/>
              </a:spcBef>
              <a:buSzPct val="100000"/>
              <a:buChar char="●"/>
            </a:pPr>
            <a:r>
              <a:rPr lang="en-US" sz="3000"/>
              <a:t>Implement Detailed Team View</a:t>
            </a:r>
          </a:p>
          <a:p>
            <a:pPr indent="-419100" lvl="0" marL="457200" rtl="0">
              <a:lnSpc>
                <a:spcPct val="150000"/>
              </a:lnSpc>
              <a:spcBef>
                <a:spcPts val="0"/>
              </a:spcBef>
              <a:buSzPct val="100000"/>
              <a:buChar char="●"/>
            </a:pPr>
            <a:r>
              <a:rPr lang="en-US" sz="3000"/>
              <a:t>Implement Accept/Reject Grades main Page.</a:t>
            </a:r>
          </a:p>
          <a:p>
            <a:pPr indent="-419100" lvl="0" marL="457200" rtl="0">
              <a:lnSpc>
                <a:spcPct val="150000"/>
              </a:lnSpc>
              <a:spcBef>
                <a:spcPts val="0"/>
              </a:spcBef>
              <a:buSzPct val="100000"/>
              <a:buChar char="●"/>
            </a:pPr>
            <a:r>
              <a:rPr lang="en-US" sz="3000"/>
              <a:t>Implement detail pages for Accept/Reject Grades.</a:t>
            </a:r>
          </a:p>
          <a:p>
            <a:pPr indent="-419100" lvl="0" marL="457200" rtl="0">
              <a:lnSpc>
                <a:spcPct val="150000"/>
              </a:lnSpc>
              <a:spcBef>
                <a:spcPts val="0"/>
              </a:spcBef>
              <a:buSzPct val="100000"/>
              <a:buChar char="●"/>
            </a:pPr>
            <a:r>
              <a:rPr lang="en-US" sz="3000">
                <a:solidFill>
                  <a:schemeClr val="dk1"/>
                </a:solidFill>
              </a:rPr>
              <a:t>Registration.</a:t>
            </a:r>
          </a:p>
        </p:txBody>
      </p:sp>
      <p:sp>
        <p:nvSpPr>
          <p:cNvPr id="105" name="Shape 105"/>
          <p:cNvSpPr txBox="1"/>
          <p:nvPr/>
        </p:nvSpPr>
        <p:spPr>
          <a:xfrm>
            <a:off x="23774400" y="5792787"/>
            <a:ext cx="5486400" cy="731700"/>
          </a:xfrm>
          <a:prstGeom prst="rect">
            <a:avLst/>
          </a:prstGeom>
          <a:solidFill>
            <a:srgbClr val="FFFFFF"/>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a:solidFill>
                  <a:srgbClr val="336699"/>
                </a:solidFill>
                <a:latin typeface="Arial"/>
                <a:ea typeface="Arial"/>
                <a:cs typeface="Arial"/>
                <a:sym typeface="Arial"/>
              </a:rPr>
              <a:t>Requirements</a:t>
            </a:r>
          </a:p>
        </p:txBody>
      </p:sp>
      <p:sp>
        <p:nvSpPr>
          <p:cNvPr id="106" name="Shape 106"/>
          <p:cNvSpPr txBox="1"/>
          <p:nvPr/>
        </p:nvSpPr>
        <p:spPr>
          <a:xfrm>
            <a:off x="22114725" y="6938900"/>
            <a:ext cx="9369000" cy="9216000"/>
          </a:xfrm>
          <a:prstGeom prst="rect">
            <a:avLst/>
          </a:prstGeom>
          <a:noFill/>
          <a:ln>
            <a:noFill/>
          </a:ln>
        </p:spPr>
        <p:txBody>
          <a:bodyPr anchorCtr="0" anchor="t" bIns="91425" lIns="91425" rIns="91425" tIns="91425">
            <a:noAutofit/>
          </a:bodyPr>
          <a:lstStyle/>
          <a:p>
            <a:pPr indent="0" lvl="0" marL="0" rtl="0">
              <a:spcBef>
                <a:spcPts val="0"/>
              </a:spcBef>
              <a:buNone/>
            </a:pPr>
            <a:r>
              <a:rPr lang="en-US" sz="3000">
                <a:solidFill>
                  <a:srgbClr val="000000"/>
                </a:solidFill>
              </a:rPr>
              <a:t>	The system shall allow for users, depending which role the user has, to be able to</a:t>
            </a:r>
          </a:p>
          <a:p>
            <a:pPr indent="-419100" lvl="0" marL="914400" rtl="0">
              <a:lnSpc>
                <a:spcPct val="150000"/>
              </a:lnSpc>
              <a:spcBef>
                <a:spcPts val="0"/>
              </a:spcBef>
              <a:buClr>
                <a:srgbClr val="000000"/>
              </a:buClr>
              <a:buSzPct val="100000"/>
              <a:buChar char="●"/>
            </a:pPr>
            <a:r>
              <a:rPr lang="en-US" sz="3000">
                <a:solidFill>
                  <a:srgbClr val="000000"/>
                </a:solidFill>
              </a:rPr>
              <a:t>Register</a:t>
            </a:r>
          </a:p>
          <a:p>
            <a:pPr indent="-419100" lvl="0" marL="914400" rtl="0">
              <a:lnSpc>
                <a:spcPct val="150000"/>
              </a:lnSpc>
              <a:spcBef>
                <a:spcPts val="0"/>
              </a:spcBef>
              <a:buClr>
                <a:srgbClr val="000000"/>
              </a:buClr>
              <a:buSzPct val="100000"/>
              <a:buChar char="●"/>
            </a:pPr>
            <a:r>
              <a:rPr lang="en-US" sz="3000">
                <a:solidFill>
                  <a:srgbClr val="000000"/>
                </a:solidFill>
              </a:rPr>
              <a:t>Login</a:t>
            </a:r>
          </a:p>
          <a:p>
            <a:pPr indent="-419100" lvl="0" marL="914400" rtl="0">
              <a:lnSpc>
                <a:spcPct val="150000"/>
              </a:lnSpc>
              <a:spcBef>
                <a:spcPts val="0"/>
              </a:spcBef>
              <a:buClr>
                <a:srgbClr val="000000"/>
              </a:buClr>
              <a:buSzPct val="100000"/>
              <a:buChar char="●"/>
            </a:pPr>
            <a:r>
              <a:rPr lang="en-US" sz="3000">
                <a:solidFill>
                  <a:srgbClr val="000000"/>
                </a:solidFill>
              </a:rPr>
              <a:t>Logout</a:t>
            </a:r>
          </a:p>
          <a:p>
            <a:pPr indent="-419100" lvl="0" marL="914400" rtl="0">
              <a:lnSpc>
                <a:spcPct val="150000"/>
              </a:lnSpc>
              <a:spcBef>
                <a:spcPts val="0"/>
              </a:spcBef>
              <a:buClr>
                <a:srgbClr val="000000"/>
              </a:buClr>
              <a:buSzPct val="100000"/>
              <a:buChar char="●"/>
            </a:pPr>
            <a:r>
              <a:rPr lang="en-US" sz="3000">
                <a:solidFill>
                  <a:srgbClr val="000000"/>
                </a:solidFill>
              </a:rPr>
              <a:t>Apply for projects</a:t>
            </a:r>
          </a:p>
          <a:p>
            <a:pPr indent="-419100" lvl="0" marL="914400" rtl="0">
              <a:lnSpc>
                <a:spcPct val="150000"/>
              </a:lnSpc>
              <a:spcBef>
                <a:spcPts val="0"/>
              </a:spcBef>
              <a:buClr>
                <a:srgbClr val="000000"/>
              </a:buClr>
              <a:buSzPct val="100000"/>
              <a:buChar char="●"/>
            </a:pPr>
            <a:r>
              <a:rPr lang="en-US" sz="3000">
                <a:solidFill>
                  <a:srgbClr val="000000"/>
                </a:solidFill>
              </a:rPr>
              <a:t>Edit your own projects</a:t>
            </a:r>
          </a:p>
          <a:p>
            <a:pPr indent="-419100" lvl="0" marL="914400" rtl="0">
              <a:lnSpc>
                <a:spcPct val="150000"/>
              </a:lnSpc>
              <a:spcBef>
                <a:spcPts val="0"/>
              </a:spcBef>
              <a:buClr>
                <a:srgbClr val="000000"/>
              </a:buClr>
              <a:buSzPct val="100000"/>
              <a:buChar char="●"/>
            </a:pPr>
            <a:r>
              <a:rPr lang="en-US" sz="3000">
                <a:solidFill>
                  <a:srgbClr val="000000"/>
                </a:solidFill>
              </a:rPr>
              <a:t>View currently active projects</a:t>
            </a:r>
          </a:p>
          <a:p>
            <a:pPr indent="-419100" lvl="0" marL="914400" rtl="0">
              <a:lnSpc>
                <a:spcPct val="150000"/>
              </a:lnSpc>
              <a:spcBef>
                <a:spcPts val="0"/>
              </a:spcBef>
              <a:buClr>
                <a:srgbClr val="000000"/>
              </a:buClr>
              <a:buSzPct val="100000"/>
              <a:buChar char="●"/>
            </a:pPr>
            <a:r>
              <a:rPr lang="en-US" sz="3000">
                <a:solidFill>
                  <a:srgbClr val="000000"/>
                </a:solidFill>
              </a:rPr>
              <a:t>Accept/Reject project proposals</a:t>
            </a:r>
          </a:p>
          <a:p>
            <a:pPr indent="-419100" lvl="0" marL="914400" rtl="0">
              <a:lnSpc>
                <a:spcPct val="150000"/>
              </a:lnSpc>
              <a:spcBef>
                <a:spcPts val="0"/>
              </a:spcBef>
              <a:buClr>
                <a:srgbClr val="000000"/>
              </a:buClr>
              <a:buSzPct val="100000"/>
              <a:buChar char="●"/>
            </a:pPr>
            <a:r>
              <a:rPr lang="en-US" sz="3000">
                <a:solidFill>
                  <a:srgbClr val="000000"/>
                </a:solidFill>
              </a:rPr>
              <a:t>Edit user profile</a:t>
            </a:r>
          </a:p>
          <a:p>
            <a:pPr indent="-419100" lvl="0" marL="914400" rtl="0">
              <a:lnSpc>
                <a:spcPct val="150000"/>
              </a:lnSpc>
              <a:spcBef>
                <a:spcPts val="0"/>
              </a:spcBef>
              <a:buClr>
                <a:srgbClr val="000000"/>
              </a:buClr>
              <a:buSzPct val="100000"/>
              <a:buChar char="●"/>
            </a:pPr>
            <a:r>
              <a:rPr lang="en-US" sz="3000">
                <a:solidFill>
                  <a:srgbClr val="000000"/>
                </a:solidFill>
              </a:rPr>
              <a:t>View task that needs to be completed</a:t>
            </a:r>
          </a:p>
          <a:p>
            <a:pPr indent="-419100" lvl="0" marL="914400" rtl="0">
              <a:lnSpc>
                <a:spcPct val="150000"/>
              </a:lnSpc>
              <a:spcBef>
                <a:spcPts val="0"/>
              </a:spcBef>
              <a:buSzPct val="100000"/>
              <a:buChar char="●"/>
            </a:pPr>
            <a:r>
              <a:rPr lang="en-US" sz="3000"/>
              <a:t>View Accepted Projects.</a:t>
            </a:r>
          </a:p>
        </p:txBody>
      </p:sp>
      <p:sp>
        <p:nvSpPr>
          <p:cNvPr id="107" name="Shape 107"/>
          <p:cNvSpPr txBox="1"/>
          <p:nvPr/>
        </p:nvSpPr>
        <p:spPr>
          <a:xfrm>
            <a:off x="1959800" y="19075112"/>
            <a:ext cx="9369000" cy="9216000"/>
          </a:xfrm>
          <a:prstGeom prst="rect">
            <a:avLst/>
          </a:prstGeom>
          <a:noFill/>
          <a:ln>
            <a:noFill/>
          </a:ln>
        </p:spPr>
        <p:txBody>
          <a:bodyPr anchorCtr="0" anchor="t" bIns="91425" lIns="91425" rIns="91425" tIns="91425">
            <a:noAutofit/>
          </a:bodyPr>
          <a:lstStyle/>
          <a:p>
            <a:pPr indent="0" lvl="0" marL="0" rtl="0">
              <a:spcBef>
                <a:spcPts val="0"/>
              </a:spcBef>
              <a:buNone/>
            </a:pPr>
            <a:r>
              <a:t/>
            </a:r>
            <a:endParaRPr sz="3000"/>
          </a:p>
        </p:txBody>
      </p:sp>
      <p:sp>
        <p:nvSpPr>
          <p:cNvPr id="108" name="Shape 108"/>
          <p:cNvSpPr txBox="1"/>
          <p:nvPr/>
        </p:nvSpPr>
        <p:spPr>
          <a:xfrm>
            <a:off x="23774400" y="17373600"/>
            <a:ext cx="5486400" cy="731700"/>
          </a:xfrm>
          <a:prstGeom prst="rect">
            <a:avLst/>
          </a:prstGeom>
          <a:solidFill>
            <a:srgbClr val="FFFFFF"/>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a:solidFill>
                  <a:srgbClr val="336699"/>
                </a:solidFill>
                <a:latin typeface="Arial"/>
                <a:ea typeface="Arial"/>
                <a:cs typeface="Arial"/>
                <a:sym typeface="Arial"/>
              </a:rPr>
              <a:t>Implementation</a:t>
            </a:r>
          </a:p>
        </p:txBody>
      </p:sp>
      <p:sp>
        <p:nvSpPr>
          <p:cNvPr id="109" name="Shape 109"/>
          <p:cNvSpPr txBox="1"/>
          <p:nvPr/>
        </p:nvSpPr>
        <p:spPr>
          <a:xfrm>
            <a:off x="22114725" y="19341037"/>
            <a:ext cx="9369000" cy="9216000"/>
          </a:xfrm>
          <a:prstGeom prst="rect">
            <a:avLst/>
          </a:prstGeom>
          <a:noFill/>
          <a:ln>
            <a:noFill/>
          </a:ln>
        </p:spPr>
        <p:txBody>
          <a:bodyPr anchorCtr="0" anchor="t" bIns="91425" lIns="91425" rIns="91425" tIns="91425">
            <a:noAutofit/>
          </a:bodyPr>
          <a:lstStyle/>
          <a:p>
            <a:pPr indent="-419100" lvl="0" marL="457200" rtl="0">
              <a:spcBef>
                <a:spcPts val="0"/>
              </a:spcBef>
              <a:buSzPct val="100000"/>
              <a:buChar char="●"/>
            </a:pPr>
            <a:r>
              <a:rPr lang="en-US" sz="3000">
                <a:highlight>
                  <a:srgbClr val="FEFEFE"/>
                </a:highlight>
              </a:rPr>
              <a:t>HTML5/CSS3 was used for designing the UI components.</a:t>
            </a:r>
          </a:p>
          <a:p>
            <a:pPr lvl="0" rtl="0">
              <a:spcBef>
                <a:spcPts val="0"/>
              </a:spcBef>
              <a:buNone/>
            </a:pPr>
            <a:r>
              <a:t/>
            </a:r>
            <a:endParaRPr sz="3000">
              <a:highlight>
                <a:srgbClr val="FEFEFE"/>
              </a:highlight>
            </a:endParaRPr>
          </a:p>
          <a:p>
            <a:pPr indent="-419100" lvl="0" marL="457200" rtl="0">
              <a:spcBef>
                <a:spcPts val="0"/>
              </a:spcBef>
              <a:buSzPct val="100000"/>
              <a:buChar char="●"/>
            </a:pPr>
            <a:r>
              <a:rPr lang="en-US" sz="3000">
                <a:highlight>
                  <a:srgbClr val="FEFEFE"/>
                </a:highlight>
              </a:rPr>
              <a:t>AngularJS allowed us for rendering pages dynamically using javascript.</a:t>
            </a:r>
          </a:p>
          <a:p>
            <a:pPr lvl="0" rtl="0">
              <a:spcBef>
                <a:spcPts val="0"/>
              </a:spcBef>
              <a:buNone/>
            </a:pPr>
            <a:r>
              <a:t/>
            </a:r>
            <a:endParaRPr sz="3000">
              <a:highlight>
                <a:srgbClr val="FEFEFE"/>
              </a:highlight>
            </a:endParaRPr>
          </a:p>
          <a:p>
            <a:pPr indent="-419100" lvl="0" marL="457200" rtl="0">
              <a:spcBef>
                <a:spcPts val="0"/>
              </a:spcBef>
              <a:buSzPct val="100000"/>
              <a:buChar char="●"/>
            </a:pPr>
            <a:r>
              <a:rPr lang="en-US" sz="3000">
                <a:highlight>
                  <a:srgbClr val="FEFEFE"/>
                </a:highlight>
              </a:rPr>
              <a:t>MongoDB and MariaDB was used for our database to hold our consistent data</a:t>
            </a:r>
          </a:p>
          <a:p>
            <a:pPr lvl="0" rtl="0">
              <a:spcBef>
                <a:spcPts val="0"/>
              </a:spcBef>
              <a:buNone/>
            </a:pPr>
            <a:r>
              <a:t/>
            </a:r>
            <a:endParaRPr sz="3000">
              <a:highlight>
                <a:srgbClr val="FEFEFE"/>
              </a:highlight>
            </a:endParaRPr>
          </a:p>
          <a:p>
            <a:pPr indent="-419100" lvl="0" marL="457200" rtl="0">
              <a:spcBef>
                <a:spcPts val="0"/>
              </a:spcBef>
              <a:buSzPct val="100000"/>
              <a:buChar char="●"/>
            </a:pPr>
            <a:r>
              <a:rPr lang="en-US" sz="3000">
                <a:highlight>
                  <a:srgbClr val="FEFEFE"/>
                </a:highlight>
              </a:rPr>
              <a:t>Sencha was used for mobile support as well as cross browser support</a:t>
            </a:r>
          </a:p>
          <a:p>
            <a:pPr lvl="0" rtl="0">
              <a:spcBef>
                <a:spcPts val="0"/>
              </a:spcBef>
              <a:buNone/>
            </a:pPr>
            <a:r>
              <a:t/>
            </a:r>
            <a:endParaRPr sz="3000">
              <a:highlight>
                <a:srgbClr val="FEFEFE"/>
              </a:highlight>
            </a:endParaRPr>
          </a:p>
          <a:p>
            <a:pPr indent="-419100" lvl="0" marL="457200" rtl="0">
              <a:spcBef>
                <a:spcPts val="0"/>
              </a:spcBef>
              <a:buSzPct val="100000"/>
              <a:buChar char="●"/>
            </a:pPr>
            <a:r>
              <a:rPr lang="en-US" sz="3000">
                <a:highlight>
                  <a:srgbClr val="FEFEFE"/>
                </a:highlight>
              </a:rPr>
              <a:t>NGINX was used as our server where we were able to run all of our API.</a:t>
            </a:r>
          </a:p>
          <a:p>
            <a:pPr lvl="0" rtl="0">
              <a:spcBef>
                <a:spcPts val="0"/>
              </a:spcBef>
              <a:buNone/>
            </a:pPr>
            <a:r>
              <a:t/>
            </a:r>
            <a:endParaRPr sz="3000">
              <a:highlight>
                <a:srgbClr val="FEFEFE"/>
              </a:highlight>
            </a:endParaRPr>
          </a:p>
          <a:p>
            <a:pPr indent="-419100" lvl="0" marL="457200" rtl="0">
              <a:spcBef>
                <a:spcPts val="0"/>
              </a:spcBef>
              <a:buSzPct val="100000"/>
              <a:buChar char="●"/>
            </a:pPr>
            <a:r>
              <a:rPr lang="en-US" sz="3000">
                <a:highlight>
                  <a:srgbClr val="FEFEFE"/>
                </a:highlight>
              </a:rPr>
              <a:t>PassportJs was used to authenticate the user using Google’s api.</a:t>
            </a:r>
          </a:p>
        </p:txBody>
      </p:sp>
      <p:sp>
        <p:nvSpPr>
          <p:cNvPr id="110" name="Shape 110"/>
          <p:cNvSpPr txBox="1"/>
          <p:nvPr/>
        </p:nvSpPr>
        <p:spPr>
          <a:xfrm>
            <a:off x="4114800" y="29260800"/>
            <a:ext cx="5486400" cy="731700"/>
          </a:xfrm>
          <a:prstGeom prst="rect">
            <a:avLst/>
          </a:prstGeom>
          <a:solidFill>
            <a:srgbClr val="FFFFFF"/>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a:solidFill>
                  <a:srgbClr val="336699"/>
                </a:solidFill>
                <a:latin typeface="Arial"/>
                <a:ea typeface="Arial"/>
                <a:cs typeface="Arial"/>
                <a:sym typeface="Arial"/>
              </a:rPr>
              <a:t>Verification</a:t>
            </a:r>
          </a:p>
        </p:txBody>
      </p:sp>
      <p:sp>
        <p:nvSpPr>
          <p:cNvPr id="111" name="Shape 111"/>
          <p:cNvSpPr txBox="1"/>
          <p:nvPr/>
        </p:nvSpPr>
        <p:spPr>
          <a:xfrm>
            <a:off x="13716000" y="29260800"/>
            <a:ext cx="5486400" cy="731700"/>
          </a:xfrm>
          <a:prstGeom prst="rect">
            <a:avLst/>
          </a:prstGeom>
          <a:solidFill>
            <a:srgbClr val="FFFFFF"/>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a:solidFill>
                  <a:srgbClr val="336699"/>
                </a:solidFill>
                <a:latin typeface="Arial"/>
                <a:ea typeface="Arial"/>
                <a:cs typeface="Arial"/>
                <a:sym typeface="Arial"/>
              </a:rPr>
              <a:t>Screenshots</a:t>
            </a:r>
          </a:p>
        </p:txBody>
      </p:sp>
      <p:sp>
        <p:nvSpPr>
          <p:cNvPr id="112" name="Shape 112"/>
          <p:cNvSpPr txBox="1"/>
          <p:nvPr/>
        </p:nvSpPr>
        <p:spPr>
          <a:xfrm>
            <a:off x="23317200" y="29260800"/>
            <a:ext cx="5486400" cy="731700"/>
          </a:xfrm>
          <a:prstGeom prst="rect">
            <a:avLst/>
          </a:prstGeom>
          <a:solidFill>
            <a:srgbClr val="FFFFFF"/>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a:solidFill>
                  <a:srgbClr val="336699"/>
                </a:solidFill>
                <a:latin typeface="Arial"/>
                <a:ea typeface="Arial"/>
                <a:cs typeface="Arial"/>
                <a:sym typeface="Arial"/>
              </a:rPr>
              <a:t>Summary</a:t>
            </a:r>
          </a:p>
        </p:txBody>
      </p:sp>
      <p:sp>
        <p:nvSpPr>
          <p:cNvPr id="113" name="Shape 113"/>
          <p:cNvSpPr txBox="1"/>
          <p:nvPr/>
        </p:nvSpPr>
        <p:spPr>
          <a:xfrm>
            <a:off x="1660325" y="30873600"/>
            <a:ext cx="4724400" cy="9216000"/>
          </a:xfrm>
          <a:prstGeom prst="rect">
            <a:avLst/>
          </a:prstGeom>
          <a:noFill/>
          <a:ln>
            <a:noFill/>
          </a:ln>
        </p:spPr>
        <p:txBody>
          <a:bodyPr anchorCtr="0" anchor="t" bIns="91425" lIns="91425" rIns="91425" tIns="91425">
            <a:noAutofit/>
          </a:bodyPr>
          <a:lstStyle/>
          <a:p>
            <a:pPr indent="387350" lvl="0" rtl="0">
              <a:lnSpc>
                <a:spcPct val="100000"/>
              </a:lnSpc>
              <a:spcBef>
                <a:spcPts val="0"/>
              </a:spcBef>
              <a:buClr>
                <a:srgbClr val="000000"/>
              </a:buClr>
              <a:buSzPct val="36666"/>
              <a:buFont typeface="Arial"/>
              <a:buNone/>
            </a:pPr>
            <a:r>
              <a:rPr b="1" lang="en-US" sz="3000">
                <a:solidFill>
                  <a:srgbClr val="000000"/>
                </a:solidFill>
                <a:latin typeface="Calibri"/>
                <a:ea typeface="Calibri"/>
                <a:cs typeface="Calibri"/>
                <a:sym typeface="Calibri"/>
              </a:rPr>
              <a:t>Test Cases</a:t>
            </a:r>
          </a:p>
          <a:p>
            <a:pPr indent="-69850" lvl="0" marL="457200" rtl="0">
              <a:lnSpc>
                <a:spcPct val="100000"/>
              </a:lnSpc>
              <a:spcBef>
                <a:spcPts val="0"/>
              </a:spcBef>
              <a:buClr>
                <a:srgbClr val="000000"/>
              </a:buClr>
              <a:buSzPct val="36666"/>
              <a:buFont typeface="Arial"/>
              <a:buNone/>
            </a:pPr>
            <a:r>
              <a:rPr b="1" lang="en-US" sz="3000">
                <a:solidFill>
                  <a:srgbClr val="000000"/>
                </a:solidFill>
                <a:latin typeface="Calibri"/>
                <a:ea typeface="Calibri"/>
                <a:cs typeface="Calibri"/>
                <a:sym typeface="Calibri"/>
              </a:rPr>
              <a:t>Purpose</a:t>
            </a:r>
          </a:p>
          <a:p>
            <a:pPr indent="-419100" lvl="0" marL="914400" rtl="0">
              <a:lnSpc>
                <a:spcPct val="100000"/>
              </a:lnSpc>
              <a:spcBef>
                <a:spcPts val="0"/>
              </a:spcBef>
              <a:buSzPct val="100000"/>
              <a:buFont typeface="Calibri"/>
              <a:buChar char="●"/>
            </a:pPr>
            <a:r>
              <a:rPr lang="en-US" sz="3000">
                <a:latin typeface="Calibri"/>
                <a:ea typeface="Calibri"/>
                <a:cs typeface="Calibri"/>
                <a:sym typeface="Calibri"/>
              </a:rPr>
              <a:t>To ensure the correct contact information is displayed when user clicks Teams</a:t>
            </a:r>
          </a:p>
          <a:p>
            <a:pPr indent="-69850" lvl="0" marL="457200" rtl="0">
              <a:lnSpc>
                <a:spcPct val="100000"/>
              </a:lnSpc>
              <a:spcBef>
                <a:spcPts val="0"/>
              </a:spcBef>
              <a:buClr>
                <a:srgbClr val="000000"/>
              </a:buClr>
              <a:buSzPct val="36666"/>
              <a:buFont typeface="Arial"/>
              <a:buNone/>
            </a:pPr>
            <a:r>
              <a:rPr b="1" lang="en-US" sz="3000">
                <a:solidFill>
                  <a:srgbClr val="000000"/>
                </a:solidFill>
                <a:latin typeface="Calibri"/>
                <a:ea typeface="Calibri"/>
                <a:cs typeface="Calibri"/>
                <a:sym typeface="Calibri"/>
              </a:rPr>
              <a:t>Precondition</a:t>
            </a:r>
          </a:p>
          <a:p>
            <a:pPr indent="-419100" lvl="0" marL="914400" marR="0" rtl="0" algn="l">
              <a:lnSpc>
                <a:spcPct val="100000"/>
              </a:lnSpc>
              <a:spcBef>
                <a:spcPts val="0"/>
              </a:spcBef>
              <a:spcAft>
                <a:spcPts val="0"/>
              </a:spcAft>
              <a:buSzPct val="100000"/>
              <a:buFont typeface="Calibri"/>
              <a:buChar char="●"/>
            </a:pPr>
            <a:r>
              <a:rPr lang="en-US" sz="3000">
                <a:latin typeface="Calibri"/>
                <a:ea typeface="Calibri"/>
                <a:cs typeface="Calibri"/>
                <a:sym typeface="Calibri"/>
              </a:rPr>
              <a:t>User has VIP webpage loaded.</a:t>
            </a:r>
          </a:p>
          <a:p>
            <a:pPr indent="-69850" lvl="0" marL="457200" rtl="0">
              <a:lnSpc>
                <a:spcPct val="100000"/>
              </a:lnSpc>
              <a:spcBef>
                <a:spcPts val="0"/>
              </a:spcBef>
              <a:buClr>
                <a:srgbClr val="000000"/>
              </a:buClr>
              <a:buSzPct val="36666"/>
              <a:buFont typeface="Arial"/>
              <a:buNone/>
            </a:pPr>
            <a:r>
              <a:rPr b="1" lang="en-US" sz="3000">
                <a:solidFill>
                  <a:srgbClr val="000000"/>
                </a:solidFill>
                <a:latin typeface="Calibri"/>
                <a:ea typeface="Calibri"/>
                <a:cs typeface="Calibri"/>
                <a:sym typeface="Calibri"/>
              </a:rPr>
              <a:t>Input</a:t>
            </a:r>
          </a:p>
          <a:p>
            <a:pPr indent="-419100" lvl="0" marL="914400" marR="0" rtl="0" algn="l">
              <a:lnSpc>
                <a:spcPct val="100000"/>
              </a:lnSpc>
              <a:spcBef>
                <a:spcPts val="0"/>
              </a:spcBef>
              <a:spcAft>
                <a:spcPts val="0"/>
              </a:spcAft>
              <a:buSzPct val="100000"/>
              <a:buFont typeface="Calibri"/>
              <a:buChar char="●"/>
            </a:pPr>
            <a:r>
              <a:rPr lang="en-US" sz="3000">
                <a:latin typeface="Calibri"/>
                <a:ea typeface="Calibri"/>
                <a:cs typeface="Calibri"/>
                <a:sym typeface="Calibri"/>
              </a:rPr>
              <a:t>User clicks TEAMS on nav bar.</a:t>
            </a:r>
          </a:p>
          <a:p>
            <a:pPr indent="-69850" lvl="0" marL="457200" rtl="0">
              <a:lnSpc>
                <a:spcPct val="100000"/>
              </a:lnSpc>
              <a:spcBef>
                <a:spcPts val="0"/>
              </a:spcBef>
              <a:buClr>
                <a:srgbClr val="000000"/>
              </a:buClr>
              <a:buSzPct val="36666"/>
              <a:buFont typeface="Arial"/>
              <a:buNone/>
            </a:pPr>
            <a:r>
              <a:rPr b="1" lang="en-US" sz="3000">
                <a:solidFill>
                  <a:srgbClr val="000000"/>
                </a:solidFill>
                <a:latin typeface="Calibri"/>
                <a:ea typeface="Calibri"/>
                <a:cs typeface="Calibri"/>
                <a:sym typeface="Calibri"/>
              </a:rPr>
              <a:t>Expected Result</a:t>
            </a:r>
          </a:p>
          <a:p>
            <a:pPr indent="-419100" lvl="0" marL="914400" marR="0" rtl="0" algn="l">
              <a:lnSpc>
                <a:spcPct val="100000"/>
              </a:lnSpc>
              <a:spcBef>
                <a:spcPts val="0"/>
              </a:spcBef>
              <a:spcAft>
                <a:spcPts val="0"/>
              </a:spcAft>
              <a:buSzPct val="100000"/>
              <a:buFont typeface="Calibri"/>
              <a:buChar char="●"/>
            </a:pPr>
            <a:r>
              <a:rPr lang="en-US" sz="3000">
                <a:latin typeface="Calibri"/>
                <a:ea typeface="Calibri"/>
                <a:cs typeface="Calibri"/>
                <a:sym typeface="Calibri"/>
              </a:rPr>
              <a:t>A page with all the Teams should be displayed.</a:t>
            </a:r>
          </a:p>
          <a:p>
            <a:pPr indent="-69850" lvl="0" marL="457200" rtl="0">
              <a:lnSpc>
                <a:spcPct val="100000"/>
              </a:lnSpc>
              <a:spcBef>
                <a:spcPts val="0"/>
              </a:spcBef>
              <a:buClr>
                <a:srgbClr val="000000"/>
              </a:buClr>
              <a:buSzPct val="36666"/>
              <a:buFont typeface="Arial"/>
              <a:buNone/>
            </a:pPr>
            <a:r>
              <a:rPr b="1" lang="en-US" sz="3000">
                <a:solidFill>
                  <a:srgbClr val="000000"/>
                </a:solidFill>
                <a:latin typeface="Calibri"/>
                <a:ea typeface="Calibri"/>
                <a:cs typeface="Calibri"/>
                <a:sym typeface="Calibri"/>
              </a:rPr>
              <a:t>Actual Result</a:t>
            </a:r>
          </a:p>
          <a:p>
            <a:pPr indent="-419100" lvl="0" marL="914400" rtl="0">
              <a:lnSpc>
                <a:spcPct val="100000"/>
              </a:lnSpc>
              <a:spcBef>
                <a:spcPts val="0"/>
              </a:spcBef>
              <a:buSzPct val="100000"/>
              <a:buFont typeface="Calibri"/>
              <a:buChar char="●"/>
            </a:pPr>
            <a:r>
              <a:rPr lang="en-US" sz="3000">
                <a:latin typeface="Calibri"/>
                <a:ea typeface="Calibri"/>
                <a:cs typeface="Calibri"/>
                <a:sym typeface="Calibri"/>
              </a:rPr>
              <a:t>A page with all the Teams should be displayed</a:t>
            </a:r>
          </a:p>
        </p:txBody>
      </p:sp>
      <p:sp>
        <p:nvSpPr>
          <p:cNvPr id="114" name="Shape 114"/>
          <p:cNvSpPr txBox="1"/>
          <p:nvPr/>
        </p:nvSpPr>
        <p:spPr>
          <a:xfrm>
            <a:off x="22038525" y="30696362"/>
            <a:ext cx="9369000" cy="9216000"/>
          </a:xfrm>
          <a:prstGeom prst="rect">
            <a:avLst/>
          </a:prstGeom>
          <a:noFill/>
          <a:ln>
            <a:noFill/>
          </a:ln>
        </p:spPr>
        <p:txBody>
          <a:bodyPr anchorCtr="0" anchor="t" bIns="91425" lIns="91425" rIns="91425" tIns="91425">
            <a:noAutofit/>
          </a:bodyPr>
          <a:lstStyle/>
          <a:p>
            <a:pPr indent="457200" lvl="0" rtl="0" algn="just">
              <a:spcBef>
                <a:spcPts val="0"/>
              </a:spcBef>
              <a:buNone/>
            </a:pPr>
            <a:r>
              <a:rPr lang="en-US" sz="3000">
                <a:solidFill>
                  <a:srgbClr val="000000"/>
                </a:solidFill>
              </a:rPr>
              <a:t>This project is the second version of a system that will be in the works for years to come. This version allows students to start the process of getting involved in a unique team outside of their curriculum classes. It has been very beneficial to apply software engineering methodology to such a unique system Developing this project began </a:t>
            </a:r>
            <a:r>
              <a:rPr lang="en-US" sz="3000"/>
              <a:t>with a</a:t>
            </a:r>
            <a:r>
              <a:rPr lang="en-US" sz="3000">
                <a:solidFill>
                  <a:srgbClr val="000000"/>
                </a:solidFill>
              </a:rPr>
              <a:t> </a:t>
            </a:r>
            <a:r>
              <a:rPr lang="en-US" sz="3000"/>
              <a:t>feasibility</a:t>
            </a:r>
            <a:r>
              <a:rPr lang="en-US" sz="3000">
                <a:solidFill>
                  <a:srgbClr val="000000"/>
                </a:solidFill>
              </a:rPr>
              <a:t> study which lead to requirements elicitation and documentation and finally system design. This was followed by an iterative cycle of object design, implementation, and verification which finally resulted in an unique system which allows students to join Vertically Integrated Projects</a:t>
            </a:r>
          </a:p>
        </p:txBody>
      </p:sp>
      <p:sp>
        <p:nvSpPr>
          <p:cNvPr id="115" name="Shape 115"/>
          <p:cNvSpPr txBox="1"/>
          <p:nvPr/>
        </p:nvSpPr>
        <p:spPr>
          <a:xfrm>
            <a:off x="6560400" y="30873600"/>
            <a:ext cx="4724400" cy="9216000"/>
          </a:xfrm>
          <a:prstGeom prst="rect">
            <a:avLst/>
          </a:prstGeom>
          <a:noFill/>
          <a:ln>
            <a:noFill/>
          </a:ln>
        </p:spPr>
        <p:txBody>
          <a:bodyPr anchorCtr="0" anchor="t" bIns="91425" lIns="91425" rIns="91425" tIns="91425">
            <a:noAutofit/>
          </a:bodyPr>
          <a:lstStyle/>
          <a:p>
            <a:pPr indent="457200" lvl="0" rtl="0">
              <a:lnSpc>
                <a:spcPct val="100000"/>
              </a:lnSpc>
              <a:spcBef>
                <a:spcPts val="0"/>
              </a:spcBef>
              <a:buNone/>
            </a:pPr>
            <a:r>
              <a:rPr b="1" lang="en-US" sz="3000">
                <a:solidFill>
                  <a:srgbClr val="000000"/>
                </a:solidFill>
                <a:latin typeface="Calibri"/>
                <a:ea typeface="Calibri"/>
                <a:cs typeface="Calibri"/>
                <a:sym typeface="Calibri"/>
              </a:rPr>
              <a:t>Test Cases</a:t>
            </a:r>
          </a:p>
          <a:p>
            <a:pPr indent="-69850" lvl="0" marL="457200" rtl="0">
              <a:lnSpc>
                <a:spcPct val="100000"/>
              </a:lnSpc>
              <a:spcBef>
                <a:spcPts val="0"/>
              </a:spcBef>
              <a:buClr>
                <a:srgbClr val="000000"/>
              </a:buClr>
              <a:buSzPct val="36666"/>
              <a:buFont typeface="Arial"/>
              <a:buNone/>
            </a:pPr>
            <a:r>
              <a:rPr b="1" lang="en-US" sz="3000">
                <a:solidFill>
                  <a:srgbClr val="000000"/>
                </a:solidFill>
                <a:latin typeface="Calibri"/>
                <a:ea typeface="Calibri"/>
                <a:cs typeface="Calibri"/>
                <a:sym typeface="Calibri"/>
              </a:rPr>
              <a:t>Purpose</a:t>
            </a:r>
          </a:p>
          <a:p>
            <a:pPr indent="-419100" lvl="0" marL="914400" rtl="0">
              <a:lnSpc>
                <a:spcPct val="100000"/>
              </a:lnSpc>
              <a:spcBef>
                <a:spcPts val="0"/>
              </a:spcBef>
              <a:buSzPct val="100000"/>
              <a:buFont typeface="Calibri"/>
              <a:buChar char="●"/>
            </a:pPr>
            <a:r>
              <a:rPr lang="en-US" sz="3000">
                <a:latin typeface="Calibri"/>
                <a:ea typeface="Calibri"/>
                <a:cs typeface="Calibri"/>
                <a:sym typeface="Calibri"/>
              </a:rPr>
              <a:t>Teams page is clicked with no Teams in the Database</a:t>
            </a:r>
          </a:p>
          <a:p>
            <a:pPr indent="-69850" lvl="0" marL="457200" rtl="0">
              <a:lnSpc>
                <a:spcPct val="100000"/>
              </a:lnSpc>
              <a:spcBef>
                <a:spcPts val="0"/>
              </a:spcBef>
              <a:buClr>
                <a:srgbClr val="000000"/>
              </a:buClr>
              <a:buSzPct val="36666"/>
              <a:buFont typeface="Arial"/>
              <a:buNone/>
            </a:pPr>
            <a:r>
              <a:rPr b="1" lang="en-US" sz="3000">
                <a:solidFill>
                  <a:srgbClr val="000000"/>
                </a:solidFill>
                <a:latin typeface="Calibri"/>
                <a:ea typeface="Calibri"/>
                <a:cs typeface="Calibri"/>
                <a:sym typeface="Calibri"/>
              </a:rPr>
              <a:t>Precondition</a:t>
            </a:r>
          </a:p>
          <a:p>
            <a:pPr indent="-419100" lvl="0" marL="914400" rtl="0">
              <a:lnSpc>
                <a:spcPct val="100000"/>
              </a:lnSpc>
              <a:spcBef>
                <a:spcPts val="0"/>
              </a:spcBef>
              <a:buSzPct val="100000"/>
              <a:buFont typeface="Calibri"/>
              <a:buChar char="●"/>
            </a:pPr>
            <a:r>
              <a:rPr lang="en-US" sz="3000">
                <a:latin typeface="Calibri"/>
                <a:ea typeface="Calibri"/>
                <a:cs typeface="Calibri"/>
                <a:sym typeface="Calibri"/>
              </a:rPr>
              <a:t>User has VIP webpage loaded.</a:t>
            </a:r>
          </a:p>
          <a:p>
            <a:pPr indent="-419100" lvl="0" marL="914400" rtl="0">
              <a:lnSpc>
                <a:spcPct val="100000"/>
              </a:lnSpc>
              <a:spcBef>
                <a:spcPts val="0"/>
              </a:spcBef>
              <a:buSzPct val="100000"/>
              <a:buFont typeface="Calibri"/>
              <a:buChar char="●"/>
            </a:pPr>
            <a:r>
              <a:rPr lang="en-US" sz="3000">
                <a:latin typeface="Calibri"/>
                <a:ea typeface="Calibri"/>
                <a:cs typeface="Calibri"/>
                <a:sym typeface="Calibri"/>
              </a:rPr>
              <a:t>Database has no data stored for Team</a:t>
            </a:r>
            <a:r>
              <a:rPr lang="en-US" sz="1100">
                <a:solidFill>
                  <a:schemeClr val="dk1"/>
                </a:solidFill>
                <a:latin typeface="Calibri"/>
                <a:ea typeface="Calibri"/>
                <a:cs typeface="Calibri"/>
                <a:sym typeface="Calibri"/>
              </a:rPr>
              <a:t>s</a:t>
            </a:r>
          </a:p>
          <a:p>
            <a:pPr indent="-69850" lvl="0" marL="457200" rtl="0">
              <a:lnSpc>
                <a:spcPct val="100000"/>
              </a:lnSpc>
              <a:spcBef>
                <a:spcPts val="0"/>
              </a:spcBef>
              <a:buClr>
                <a:srgbClr val="000000"/>
              </a:buClr>
              <a:buSzPct val="36666"/>
              <a:buFont typeface="Arial"/>
              <a:buNone/>
            </a:pPr>
            <a:r>
              <a:rPr b="1" lang="en-US" sz="3000">
                <a:solidFill>
                  <a:srgbClr val="000000"/>
                </a:solidFill>
                <a:latin typeface="Calibri"/>
                <a:ea typeface="Calibri"/>
                <a:cs typeface="Calibri"/>
                <a:sym typeface="Calibri"/>
              </a:rPr>
              <a:t>Input</a:t>
            </a:r>
          </a:p>
          <a:p>
            <a:pPr indent="-419100" lvl="0" marL="914400" rtl="0">
              <a:lnSpc>
                <a:spcPct val="100000"/>
              </a:lnSpc>
              <a:spcBef>
                <a:spcPts val="0"/>
              </a:spcBef>
              <a:buSzPct val="100000"/>
              <a:buFont typeface="Calibri"/>
              <a:buChar char="●"/>
            </a:pPr>
            <a:r>
              <a:rPr lang="en-US" sz="3000">
                <a:latin typeface="Calibri"/>
                <a:ea typeface="Calibri"/>
                <a:cs typeface="Calibri"/>
                <a:sym typeface="Calibri"/>
              </a:rPr>
              <a:t>User clicks TEAMS on nav bar.</a:t>
            </a:r>
          </a:p>
          <a:p>
            <a:pPr indent="-69850" lvl="0" marL="457200" rtl="0">
              <a:lnSpc>
                <a:spcPct val="100000"/>
              </a:lnSpc>
              <a:spcBef>
                <a:spcPts val="0"/>
              </a:spcBef>
              <a:buClr>
                <a:srgbClr val="000000"/>
              </a:buClr>
              <a:buSzPct val="36666"/>
              <a:buFont typeface="Arial"/>
              <a:buNone/>
            </a:pPr>
            <a:r>
              <a:rPr b="1" lang="en-US" sz="3000">
                <a:solidFill>
                  <a:srgbClr val="000000"/>
                </a:solidFill>
                <a:latin typeface="Calibri"/>
                <a:ea typeface="Calibri"/>
                <a:cs typeface="Calibri"/>
                <a:sym typeface="Calibri"/>
              </a:rPr>
              <a:t>Expected Result</a:t>
            </a:r>
          </a:p>
          <a:p>
            <a:pPr indent="-419100" lvl="0" marL="914400" marR="0" rtl="0" algn="l">
              <a:lnSpc>
                <a:spcPct val="100000"/>
              </a:lnSpc>
              <a:spcBef>
                <a:spcPts val="0"/>
              </a:spcBef>
              <a:spcAft>
                <a:spcPts val="0"/>
              </a:spcAft>
              <a:buSzPct val="100000"/>
              <a:buFont typeface="Calibri"/>
              <a:buChar char="●"/>
            </a:pPr>
            <a:r>
              <a:rPr lang="en-US" sz="3000">
                <a:latin typeface="Calibri"/>
                <a:ea typeface="Calibri"/>
                <a:cs typeface="Calibri"/>
                <a:sym typeface="Calibri"/>
              </a:rPr>
              <a:t>A page with no Teams should be displayed</a:t>
            </a:r>
          </a:p>
          <a:p>
            <a:pPr indent="-69850" lvl="0" marL="457200" rtl="0">
              <a:lnSpc>
                <a:spcPct val="100000"/>
              </a:lnSpc>
              <a:spcBef>
                <a:spcPts val="0"/>
              </a:spcBef>
              <a:buClr>
                <a:srgbClr val="000000"/>
              </a:buClr>
              <a:buSzPct val="36666"/>
              <a:buFont typeface="Arial"/>
              <a:buNone/>
            </a:pPr>
            <a:r>
              <a:rPr b="1" lang="en-US" sz="3000">
                <a:solidFill>
                  <a:srgbClr val="000000"/>
                </a:solidFill>
                <a:latin typeface="Calibri"/>
                <a:ea typeface="Calibri"/>
                <a:cs typeface="Calibri"/>
                <a:sym typeface="Calibri"/>
              </a:rPr>
              <a:t>Actual Result</a:t>
            </a:r>
          </a:p>
          <a:p>
            <a:pPr indent="-419100" lvl="0" marL="914400" rtl="0">
              <a:lnSpc>
                <a:spcPct val="100000"/>
              </a:lnSpc>
              <a:spcBef>
                <a:spcPts val="0"/>
              </a:spcBef>
              <a:buSzPct val="100000"/>
              <a:buFont typeface="Calibri"/>
              <a:buChar char="●"/>
            </a:pPr>
            <a:r>
              <a:rPr lang="en-US" sz="3000">
                <a:latin typeface="Calibri"/>
                <a:ea typeface="Calibri"/>
                <a:cs typeface="Calibri"/>
                <a:sym typeface="Calibri"/>
              </a:rPr>
              <a:t>A page with no Teams should be displayed.</a:t>
            </a:r>
          </a:p>
        </p:txBody>
      </p:sp>
      <p:pic>
        <p:nvPicPr>
          <p:cNvPr id="116" name="Shape 116"/>
          <p:cNvPicPr preferRelativeResize="0"/>
          <p:nvPr/>
        </p:nvPicPr>
        <p:blipFill>
          <a:blip r:embed="rId4">
            <a:alphaModFix/>
          </a:blip>
          <a:stretch>
            <a:fillRect/>
          </a:stretch>
        </p:blipFill>
        <p:spPr>
          <a:xfrm>
            <a:off x="12094425" y="30472799"/>
            <a:ext cx="4371974" cy="4369648"/>
          </a:xfrm>
          <a:prstGeom prst="rect">
            <a:avLst/>
          </a:prstGeom>
          <a:noFill/>
          <a:ln>
            <a:noFill/>
          </a:ln>
        </p:spPr>
      </p:pic>
      <p:pic>
        <p:nvPicPr>
          <p:cNvPr id="117" name="Shape 117"/>
          <p:cNvPicPr preferRelativeResize="0"/>
          <p:nvPr/>
        </p:nvPicPr>
        <p:blipFill>
          <a:blip r:embed="rId5">
            <a:alphaModFix/>
          </a:blip>
          <a:stretch>
            <a:fillRect/>
          </a:stretch>
        </p:blipFill>
        <p:spPr>
          <a:xfrm>
            <a:off x="16244875" y="30472800"/>
            <a:ext cx="4980000" cy="3803527"/>
          </a:xfrm>
          <a:prstGeom prst="rect">
            <a:avLst/>
          </a:prstGeom>
          <a:noFill/>
          <a:ln>
            <a:noFill/>
          </a:ln>
        </p:spPr>
      </p:pic>
      <p:pic>
        <p:nvPicPr>
          <p:cNvPr id="118" name="Shape 118"/>
          <p:cNvPicPr preferRelativeResize="0"/>
          <p:nvPr/>
        </p:nvPicPr>
        <p:blipFill>
          <a:blip r:embed="rId6">
            <a:alphaModFix/>
          </a:blip>
          <a:stretch>
            <a:fillRect/>
          </a:stretch>
        </p:blipFill>
        <p:spPr>
          <a:xfrm>
            <a:off x="12104725" y="35779950"/>
            <a:ext cx="4140145" cy="3043453"/>
          </a:xfrm>
          <a:prstGeom prst="rect">
            <a:avLst/>
          </a:prstGeom>
          <a:noFill/>
          <a:ln>
            <a:noFill/>
          </a:ln>
        </p:spPr>
      </p:pic>
      <p:pic>
        <p:nvPicPr>
          <p:cNvPr id="119" name="Shape 119"/>
          <p:cNvPicPr preferRelativeResize="0"/>
          <p:nvPr/>
        </p:nvPicPr>
        <p:blipFill>
          <a:blip r:embed="rId7">
            <a:alphaModFix/>
          </a:blip>
          <a:stretch>
            <a:fillRect/>
          </a:stretch>
        </p:blipFill>
        <p:spPr>
          <a:xfrm>
            <a:off x="16616275" y="35779975"/>
            <a:ext cx="4684800" cy="2956150"/>
          </a:xfrm>
          <a:prstGeom prst="rect">
            <a:avLst/>
          </a:prstGeom>
          <a:noFill/>
          <a:ln>
            <a:noFill/>
          </a:ln>
        </p:spPr>
      </p:pic>
      <p:sp>
        <p:nvSpPr>
          <p:cNvPr id="120" name="Shape 120"/>
          <p:cNvSpPr txBox="1"/>
          <p:nvPr/>
        </p:nvSpPr>
        <p:spPr>
          <a:xfrm>
            <a:off x="3657600" y="5789612"/>
            <a:ext cx="5486400" cy="731700"/>
          </a:xfrm>
          <a:prstGeom prst="rect">
            <a:avLst/>
          </a:prstGeom>
          <a:solidFill>
            <a:srgbClr val="FFFFFF"/>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a:solidFill>
                  <a:srgbClr val="336699"/>
                </a:solidFill>
                <a:latin typeface="Arial"/>
                <a:ea typeface="Arial"/>
                <a:cs typeface="Arial"/>
                <a:sym typeface="Arial"/>
              </a:rPr>
              <a:t>Problem</a:t>
            </a:r>
          </a:p>
        </p:txBody>
      </p:sp>
      <p:sp>
        <p:nvSpPr>
          <p:cNvPr id="121" name="Shape 121"/>
          <p:cNvSpPr txBox="1"/>
          <p:nvPr/>
        </p:nvSpPr>
        <p:spPr>
          <a:xfrm>
            <a:off x="3657600" y="17373600"/>
            <a:ext cx="5486400" cy="731700"/>
          </a:xfrm>
          <a:prstGeom prst="rect">
            <a:avLst/>
          </a:prstGeom>
          <a:solidFill>
            <a:srgbClr val="FFFFFF"/>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a:solidFill>
                  <a:srgbClr val="336699"/>
                </a:solidFill>
                <a:latin typeface="Arial"/>
                <a:ea typeface="Arial"/>
                <a:cs typeface="Arial"/>
                <a:sym typeface="Arial"/>
              </a:rPr>
              <a:t>System Design</a:t>
            </a:r>
          </a:p>
        </p:txBody>
      </p:sp>
      <p:sp>
        <p:nvSpPr>
          <p:cNvPr id="122" name="Shape 122"/>
          <p:cNvSpPr txBox="1"/>
          <p:nvPr/>
        </p:nvSpPr>
        <p:spPr>
          <a:xfrm>
            <a:off x="1502600" y="6768050"/>
            <a:ext cx="9369000" cy="4241100"/>
          </a:xfrm>
          <a:prstGeom prst="rect">
            <a:avLst/>
          </a:prstGeom>
          <a:noFill/>
          <a:ln>
            <a:noFill/>
          </a:ln>
        </p:spPr>
        <p:txBody>
          <a:bodyPr anchorCtr="0" anchor="t" bIns="91425" lIns="91425" rIns="91425" tIns="91425">
            <a:noAutofit/>
          </a:bodyPr>
          <a:lstStyle/>
          <a:p>
            <a:pPr indent="457200" lvl="0" rtl="0" algn="just">
              <a:lnSpc>
                <a:spcPct val="115000"/>
              </a:lnSpc>
              <a:spcBef>
                <a:spcPts val="0"/>
              </a:spcBef>
              <a:buNone/>
            </a:pPr>
            <a:r>
              <a:rPr lang="en-US" sz="3000"/>
              <a:t>The Vertically Integrated Projects (VIP) program aims to involve everyone on campus in innovation. VIP unites undergraduate education and faculty research in a team-based context. Undergraduate VIP students earn academic credits, while faculty and graduate students benefit from the design/discovery efforts of their teams.</a:t>
            </a:r>
          </a:p>
          <a:p>
            <a:pPr indent="457200" lvl="0" rtl="0" algn="just">
              <a:lnSpc>
                <a:spcPct val="115000"/>
              </a:lnSpc>
              <a:spcBef>
                <a:spcPts val="0"/>
              </a:spcBef>
              <a:buNone/>
            </a:pPr>
            <a:r>
              <a:t/>
            </a:r>
            <a:endParaRPr sz="3000"/>
          </a:p>
        </p:txBody>
      </p:sp>
      <p:sp>
        <p:nvSpPr>
          <p:cNvPr id="123" name="Shape 123"/>
          <p:cNvSpPr txBox="1"/>
          <p:nvPr/>
        </p:nvSpPr>
        <p:spPr>
          <a:xfrm>
            <a:off x="1502600" y="19075112"/>
            <a:ext cx="9369000" cy="9216000"/>
          </a:xfrm>
          <a:prstGeom prst="rect">
            <a:avLst/>
          </a:prstGeom>
          <a:noFill/>
          <a:ln>
            <a:noFill/>
          </a:ln>
        </p:spPr>
        <p:txBody>
          <a:bodyPr anchorCtr="0" anchor="t" bIns="91425" lIns="91425" rIns="91425" tIns="91425">
            <a:noAutofit/>
          </a:bodyPr>
          <a:lstStyle/>
          <a:p>
            <a:pPr lvl="0" rtl="0" algn="just">
              <a:spcBef>
                <a:spcPts val="0"/>
              </a:spcBef>
              <a:buNone/>
            </a:pPr>
            <a:r>
              <a:rPr lang="en-US" sz="3000">
                <a:solidFill>
                  <a:srgbClr val="000000"/>
                </a:solidFill>
              </a:rPr>
              <a:t>	The system employs a 3 tier client-server architecture. A user will connect to our server using a HTTP protocol and will be served the index.html file located in the presentation layer. All logic is located in the business logic area and it communicates with a mongo database located on the same server using a TCP/IP protocol. </a:t>
            </a:r>
          </a:p>
        </p:txBody>
      </p:sp>
      <p:pic>
        <p:nvPicPr>
          <p:cNvPr id="124" name="Shape 124"/>
          <p:cNvPicPr preferRelativeResize="0"/>
          <p:nvPr/>
        </p:nvPicPr>
        <p:blipFill rotWithShape="1">
          <a:blip r:embed="rId8">
            <a:alphaModFix/>
          </a:blip>
          <a:srcRect b="0" l="0" r="0" t="0"/>
          <a:stretch/>
        </p:blipFill>
        <p:spPr>
          <a:xfrm>
            <a:off x="1775550" y="22936201"/>
            <a:ext cx="8251200" cy="5507400"/>
          </a:xfrm>
          <a:prstGeom prst="rect">
            <a:avLst/>
          </a:prstGeom>
          <a:noFill/>
          <a:ln>
            <a:noFill/>
          </a:ln>
        </p:spPr>
      </p:pic>
      <p:sp>
        <p:nvSpPr>
          <p:cNvPr id="125" name="Shape 125"/>
          <p:cNvSpPr txBox="1"/>
          <p:nvPr/>
        </p:nvSpPr>
        <p:spPr>
          <a:xfrm>
            <a:off x="3443900" y="11848399"/>
            <a:ext cx="5486400" cy="731700"/>
          </a:xfrm>
          <a:prstGeom prst="rect">
            <a:avLst/>
          </a:prstGeom>
          <a:solidFill>
            <a:srgbClr val="FFFFFF"/>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lang="en-US" sz="4100">
                <a:solidFill>
                  <a:srgbClr val="336699"/>
                </a:solidFill>
              </a:rPr>
              <a:t>Solution</a:t>
            </a:r>
          </a:p>
        </p:txBody>
      </p:sp>
      <p:sp>
        <p:nvSpPr>
          <p:cNvPr id="126" name="Shape 126"/>
          <p:cNvSpPr txBox="1"/>
          <p:nvPr/>
        </p:nvSpPr>
        <p:spPr>
          <a:xfrm>
            <a:off x="1434675" y="13046800"/>
            <a:ext cx="9369000" cy="4241100"/>
          </a:xfrm>
          <a:prstGeom prst="rect">
            <a:avLst/>
          </a:prstGeom>
          <a:noFill/>
          <a:ln>
            <a:noFill/>
          </a:ln>
        </p:spPr>
        <p:txBody>
          <a:bodyPr anchorCtr="0" anchor="t" bIns="91425" lIns="91425" rIns="91425" tIns="91425">
            <a:noAutofit/>
          </a:bodyPr>
          <a:lstStyle/>
          <a:p>
            <a:pPr indent="457200" lvl="0" rtl="0" algn="just">
              <a:lnSpc>
                <a:spcPct val="115000"/>
              </a:lnSpc>
              <a:spcBef>
                <a:spcPts val="0"/>
              </a:spcBef>
              <a:buNone/>
            </a:pPr>
            <a:r>
              <a:rPr lang="en-US" sz="3000"/>
              <a:t>The solution is to provide students and faculty, a way to communicate and coordinate their projects. This will allow students to find cross-disciplinary projects and assist faculty in research.</a:t>
            </a:r>
          </a:p>
          <a:p>
            <a:pPr indent="457200" lvl="0" rtl="0" algn="just">
              <a:lnSpc>
                <a:spcPct val="115000"/>
              </a:lnSpc>
              <a:spcBef>
                <a:spcPts val="0"/>
              </a:spcBef>
              <a:buNone/>
            </a:pPr>
            <a:r>
              <a:t/>
            </a:r>
            <a:endParaRPr sz="3000"/>
          </a:p>
        </p:txBody>
      </p:sp>
      <p:pic>
        <p:nvPicPr>
          <p:cNvPr id="127" name="Shape 127"/>
          <p:cNvPicPr preferRelativeResize="0"/>
          <p:nvPr/>
        </p:nvPicPr>
        <p:blipFill>
          <a:blip r:embed="rId9">
            <a:alphaModFix/>
          </a:blip>
          <a:stretch>
            <a:fillRect/>
          </a:stretch>
        </p:blipFill>
        <p:spPr>
          <a:xfrm>
            <a:off x="12119083" y="19075121"/>
            <a:ext cx="8710091" cy="7573125"/>
          </a:xfrm>
          <a:prstGeom prst="rect">
            <a:avLst/>
          </a:prstGeom>
          <a:noFill/>
          <a:ln>
            <a:noFill/>
          </a:ln>
        </p:spPr>
      </p:pic>
      <p:sp>
        <p:nvSpPr>
          <p:cNvPr id="128" name="Shape 128"/>
          <p:cNvSpPr txBox="1"/>
          <p:nvPr/>
        </p:nvSpPr>
        <p:spPr>
          <a:xfrm>
            <a:off x="1143000" y="42291000"/>
            <a:ext cx="30632400" cy="1077900"/>
          </a:xfrm>
          <a:prstGeom prst="rect">
            <a:avLst/>
          </a:prstGeom>
          <a:noFill/>
          <a:ln>
            <a:noFill/>
          </a:ln>
        </p:spPr>
        <p:txBody>
          <a:bodyPr anchorCtr="0" anchor="t" bIns="49325" lIns="98650" rIns="98650" tIns="49325">
            <a:noAutofit/>
          </a:bodyPr>
          <a:lstStyle/>
          <a:p>
            <a:pPr indent="-493712" lvl="0" marL="493712" marR="0" rtl="0" algn="ctr">
              <a:lnSpc>
                <a:spcPct val="100000"/>
              </a:lnSpc>
              <a:spcBef>
                <a:spcPts val="0"/>
              </a:spcBef>
              <a:spcAft>
                <a:spcPts val="0"/>
              </a:spcAft>
              <a:buClr>
                <a:srgbClr val="000000"/>
              </a:buClr>
              <a:buSzPct val="25000"/>
              <a:buFont typeface="Arial"/>
              <a:buNone/>
            </a:pPr>
            <a:r>
              <a:rPr b="0" i="0" lang="en-US" sz="3000" u="none" cap="none" strike="noStrike">
                <a:solidFill>
                  <a:srgbClr val="000000"/>
                </a:solidFill>
                <a:latin typeface="Arial"/>
                <a:ea typeface="Arial"/>
                <a:cs typeface="Arial"/>
                <a:sym typeface="Arial"/>
              </a:rPr>
              <a:t>The material presented in this poster is based upon the work supported by </a:t>
            </a:r>
            <a:r>
              <a:rPr lang="en-US" sz="3000">
                <a:solidFill>
                  <a:schemeClr val="dk1"/>
                </a:solidFill>
              </a:rPr>
              <a:t>Rodolfo Viant</a:t>
            </a:r>
            <a:r>
              <a:rPr b="0" i="0" lang="en-US" sz="3000" u="none" cap="none" strike="noStrike">
                <a:solidFill>
                  <a:srgbClr val="000000"/>
                </a:solidFill>
                <a:latin typeface="Arial"/>
                <a:ea typeface="Arial"/>
                <a:cs typeface="Arial"/>
                <a:sym typeface="Arial"/>
              </a:rPr>
              <a:t> I am thankful to the help that I received from my group members, </a:t>
            </a:r>
            <a:r>
              <a:rPr lang="en-US" sz="3000">
                <a:solidFill>
                  <a:schemeClr val="dk1"/>
                </a:solidFill>
              </a:rPr>
              <a:t>Tiago Moore, Victoriano Vega, Jorge Perez, Steven Rowe, Miguel Conde, and Andres Villa</a:t>
            </a:r>
            <a:r>
              <a:rPr b="0" i="0" lang="en-US" sz="3000" u="none" cap="none" strike="noStrike">
                <a:solidFill>
                  <a:srgbClr val="000000"/>
                </a:solidFill>
                <a:latin typeface="Arial"/>
                <a:ea typeface="Arial"/>
                <a:cs typeface="Arial"/>
                <a:sym typeface="Arial"/>
              </a:rPr>
              <a:t>.</a:t>
            </a:r>
          </a:p>
        </p:txBody>
      </p:sp>
      <p:pic>
        <p:nvPicPr>
          <p:cNvPr id="129" name="Shape 129"/>
          <p:cNvPicPr preferRelativeResize="0"/>
          <p:nvPr/>
        </p:nvPicPr>
        <p:blipFill>
          <a:blip r:embed="rId10">
            <a:alphaModFix/>
          </a:blip>
          <a:stretch>
            <a:fillRect/>
          </a:stretch>
        </p:blipFill>
        <p:spPr>
          <a:xfrm>
            <a:off x="914400" y="608000"/>
            <a:ext cx="5972174" cy="1371600"/>
          </a:xfrm>
          <a:prstGeom prst="rect">
            <a:avLst/>
          </a:prstGeom>
          <a:noFill/>
          <a:ln>
            <a:noFill/>
          </a:ln>
        </p:spPr>
      </p:pic>
      <p:pic>
        <p:nvPicPr>
          <p:cNvPr id="130" name="Shape 130"/>
          <p:cNvPicPr preferRelativeResize="0"/>
          <p:nvPr/>
        </p:nvPicPr>
        <p:blipFill>
          <a:blip r:embed="rId11">
            <a:alphaModFix/>
          </a:blip>
          <a:stretch>
            <a:fillRect/>
          </a:stretch>
        </p:blipFill>
        <p:spPr>
          <a:xfrm>
            <a:off x="990587" y="2699012"/>
            <a:ext cx="5972175" cy="1428750"/>
          </a:xfrm>
          <a:prstGeom prst="rect">
            <a:avLst/>
          </a:prstGeom>
          <a:noFill/>
          <a:ln>
            <a:noFill/>
          </a:ln>
        </p:spPr>
      </p:pic>
      <p:pic>
        <p:nvPicPr>
          <p:cNvPr id="131" name="Shape 131"/>
          <p:cNvPicPr preferRelativeResize="0"/>
          <p:nvPr/>
        </p:nvPicPr>
        <p:blipFill>
          <a:blip r:embed="rId12">
            <a:alphaModFix/>
          </a:blip>
          <a:stretch>
            <a:fillRect/>
          </a:stretch>
        </p:blipFill>
        <p:spPr>
          <a:xfrm>
            <a:off x="26117550" y="779437"/>
            <a:ext cx="2686050" cy="971550"/>
          </a:xfrm>
          <a:prstGeom prst="rect">
            <a:avLst/>
          </a:prstGeom>
          <a:noFill/>
          <a:ln>
            <a:noFill/>
          </a:ln>
        </p:spPr>
      </p:pic>
      <p:pic>
        <p:nvPicPr>
          <p:cNvPr id="132" name="Shape 132"/>
          <p:cNvPicPr preferRelativeResize="0"/>
          <p:nvPr/>
        </p:nvPicPr>
        <p:blipFill>
          <a:blip r:embed="rId13">
            <a:alphaModFix/>
          </a:blip>
          <a:stretch>
            <a:fillRect/>
          </a:stretch>
        </p:blipFill>
        <p:spPr>
          <a:xfrm>
            <a:off x="23698200" y="1937012"/>
            <a:ext cx="3429000" cy="2143125"/>
          </a:xfrm>
          <a:prstGeom prst="rect">
            <a:avLst/>
          </a:prstGeom>
          <a:noFill/>
          <a:ln>
            <a:noFill/>
          </a:ln>
        </p:spPr>
      </p:pic>
      <p:pic>
        <p:nvPicPr>
          <p:cNvPr id="133" name="Shape 133"/>
          <p:cNvPicPr preferRelativeResize="0"/>
          <p:nvPr/>
        </p:nvPicPr>
        <p:blipFill>
          <a:blip r:embed="rId14">
            <a:alphaModFix/>
          </a:blip>
          <a:stretch>
            <a:fillRect/>
          </a:stretch>
        </p:blipFill>
        <p:spPr>
          <a:xfrm>
            <a:off x="27574074" y="2983475"/>
            <a:ext cx="3833453" cy="2348325"/>
          </a:xfrm>
          <a:prstGeom prst="rect">
            <a:avLst/>
          </a:prstGeom>
          <a:noFill/>
          <a:ln>
            <a:noFill/>
          </a:ln>
        </p:spPr>
      </p:pic>
      <p:pic>
        <p:nvPicPr>
          <p:cNvPr id="134" name="Shape 134"/>
          <p:cNvPicPr preferRelativeResize="0"/>
          <p:nvPr/>
        </p:nvPicPr>
        <p:blipFill>
          <a:blip r:embed="rId15">
            <a:alphaModFix/>
          </a:blip>
          <a:stretch>
            <a:fillRect/>
          </a:stretch>
        </p:blipFill>
        <p:spPr>
          <a:xfrm>
            <a:off x="29860875" y="685750"/>
            <a:ext cx="2143125" cy="2143125"/>
          </a:xfrm>
          <a:prstGeom prst="rect">
            <a:avLst/>
          </a:prstGeom>
          <a:noFill/>
          <a:ln>
            <a:noFill/>
          </a:ln>
        </p:spPr>
      </p:pic>
      <p:sp>
        <p:nvSpPr>
          <p:cNvPr id="135" name="Shape 135"/>
          <p:cNvSpPr txBox="1"/>
          <p:nvPr/>
        </p:nvSpPr>
        <p:spPr>
          <a:xfrm>
            <a:off x="11698800" y="17221200"/>
            <a:ext cx="9881400" cy="11469000"/>
          </a:xfrm>
          <a:prstGeom prst="rect">
            <a:avLst/>
          </a:prstGeom>
          <a:noFill/>
          <a:ln cap="flat" cmpd="sng" w="63500">
            <a:solidFill>
              <a:srgbClr val="0033CC"/>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8400" u="none">
              <a:solidFill>
                <a:srgbClr val="000000"/>
              </a:solidFill>
              <a:latin typeface="Arial"/>
              <a:ea typeface="Arial"/>
              <a:cs typeface="Arial"/>
              <a:sym typeface="Arial"/>
            </a:endParaRPr>
          </a:p>
        </p:txBody>
      </p:sp>
      <p:sp>
        <p:nvSpPr>
          <p:cNvPr id="136" name="Shape 136"/>
          <p:cNvSpPr txBox="1"/>
          <p:nvPr/>
        </p:nvSpPr>
        <p:spPr>
          <a:xfrm>
            <a:off x="914400" y="29032200"/>
            <a:ext cx="10559400" cy="11469000"/>
          </a:xfrm>
          <a:prstGeom prst="rect">
            <a:avLst/>
          </a:prstGeom>
          <a:noFill/>
          <a:ln cap="flat" cmpd="sng" w="63500">
            <a:solidFill>
              <a:srgbClr val="0033CC"/>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8400" u="none">
              <a:solidFill>
                <a:srgbClr val="000000"/>
              </a:solidFill>
              <a:latin typeface="Arial"/>
              <a:ea typeface="Arial"/>
              <a:cs typeface="Arial"/>
              <a:sym typeface="Arial"/>
            </a:endParaRPr>
          </a:p>
        </p:txBody>
      </p:sp>
      <p:sp>
        <p:nvSpPr>
          <p:cNvPr id="137" name="Shape 137"/>
          <p:cNvSpPr txBox="1"/>
          <p:nvPr/>
        </p:nvSpPr>
        <p:spPr>
          <a:xfrm>
            <a:off x="11698800" y="29032200"/>
            <a:ext cx="9881400" cy="11469000"/>
          </a:xfrm>
          <a:prstGeom prst="rect">
            <a:avLst/>
          </a:prstGeom>
          <a:noFill/>
          <a:ln cap="flat" cmpd="sng" w="63500">
            <a:solidFill>
              <a:srgbClr val="0033CC"/>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8400" u="none">
              <a:solidFill>
                <a:srgbClr val="000000"/>
              </a:solidFill>
              <a:latin typeface="Arial"/>
              <a:ea typeface="Arial"/>
              <a:cs typeface="Arial"/>
              <a:sym typeface="Arial"/>
            </a:endParaRPr>
          </a:p>
        </p:txBody>
      </p:sp>
      <p:sp>
        <p:nvSpPr>
          <p:cNvPr id="138" name="Shape 138"/>
          <p:cNvSpPr txBox="1"/>
          <p:nvPr/>
        </p:nvSpPr>
        <p:spPr>
          <a:xfrm>
            <a:off x="21833400" y="29032200"/>
            <a:ext cx="9881400" cy="11469000"/>
          </a:xfrm>
          <a:prstGeom prst="rect">
            <a:avLst/>
          </a:prstGeom>
          <a:noFill/>
          <a:ln cap="flat" cmpd="sng" w="63500">
            <a:solidFill>
              <a:srgbClr val="0033CC"/>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8400" u="none">
              <a:solidFill>
                <a:srgbClr val="000000"/>
              </a:solidFill>
              <a:latin typeface="Arial"/>
              <a:ea typeface="Arial"/>
              <a:cs typeface="Arial"/>
              <a:sym typeface="Arial"/>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